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455" r:id="rId2"/>
    <p:sldId id="456" r:id="rId3"/>
    <p:sldId id="401" r:id="rId4"/>
    <p:sldId id="451" r:id="rId5"/>
    <p:sldId id="457" r:id="rId6"/>
    <p:sldId id="458" r:id="rId7"/>
    <p:sldId id="309" r:id="rId8"/>
    <p:sldId id="460" r:id="rId9"/>
    <p:sldId id="459" r:id="rId10"/>
    <p:sldId id="441" r:id="rId11"/>
    <p:sldId id="461" r:id="rId12"/>
    <p:sldId id="463" r:id="rId13"/>
    <p:sldId id="452" r:id="rId14"/>
    <p:sldId id="462" r:id="rId15"/>
    <p:sldId id="313" r:id="rId16"/>
    <p:sldId id="429" r:id="rId17"/>
    <p:sldId id="44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0000"/>
    <a:srgbClr val="99FF33"/>
    <a:srgbClr val="FFFFFF"/>
    <a:srgbClr val="800000"/>
    <a:srgbClr val="FFC683"/>
    <a:srgbClr val="FFC685"/>
    <a:srgbClr val="C9976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095" autoAdjust="0"/>
    <p:restoredTop sz="81818" autoAdjust="0"/>
  </p:normalViewPr>
  <p:slideViewPr>
    <p:cSldViewPr>
      <p:cViewPr varScale="1">
        <p:scale>
          <a:sx n="111" d="100"/>
          <a:sy n="111" d="100"/>
        </p:scale>
        <p:origin x="-252" y="-13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23295-2335-49BA-9213-4D73B9F0E3BD}" type="doc">
      <dgm:prSet loTypeId="urn:microsoft.com/office/officeart/2005/8/layout/hierarchy1" loCatId="hierarchy" qsTypeId="urn:microsoft.com/office/officeart/2005/8/quickstyle/3d2" qsCatId="3D" csTypeId="urn:microsoft.com/office/officeart/2005/8/colors/accent1_2#1" csCatId="accent1" phldr="1"/>
      <dgm:spPr/>
      <dgm:t>
        <a:bodyPr/>
        <a:lstStyle/>
        <a:p>
          <a:endParaRPr lang="ru-RU"/>
        </a:p>
      </dgm:t>
    </dgm:pt>
    <dgm:pt modelId="{2389885C-6CA9-4555-BD3D-23D38ECF4A86}">
      <dgm:prSet phldrT="[Текст]"/>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ЯРОСЛАВ</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851C7AA6-AF30-4F8F-81D0-B039F2A83AF4}" type="parTrans" cxnId="{470C7073-28D9-49C9-BC58-BEC5FD8A43C4}">
      <dgm:prSet/>
      <dgm:spPr/>
      <dgm:t>
        <a:bodyPr/>
        <a:lstStyle/>
        <a:p>
          <a:endParaRPr lang="ru-RU"/>
        </a:p>
      </dgm:t>
    </dgm:pt>
    <dgm:pt modelId="{D3CF4B2C-E47B-4DB3-A52C-757C8D0B381B}" type="sibTrans" cxnId="{470C7073-28D9-49C9-BC58-BEC5FD8A43C4}">
      <dgm:prSet/>
      <dgm:spPr/>
      <dgm:t>
        <a:bodyPr/>
        <a:lstStyle/>
        <a:p>
          <a:endParaRPr lang="ru-RU"/>
        </a:p>
      </dgm:t>
    </dgm:pt>
    <dgm:pt modelId="{78D52E7A-AEDB-443F-A7AE-15D9F484ACBE}">
      <dgm:prSet phldrT="[Текст]"/>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solidFill>
                <a:schemeClr val="bg1">
                  <a:lumMod val="60000"/>
                  <a:lumOff val="40000"/>
                </a:schemeClr>
              </a:solidFill>
              <a:effectLst>
                <a:outerShdw blurRad="76200" dist="50800" dir="5400000" algn="tl" rotWithShape="0">
                  <a:srgbClr val="000000">
                    <a:alpha val="65000"/>
                  </a:srgbClr>
                </a:outerShdw>
              </a:effectLst>
            </a:rPr>
            <a:t>ИЗЯСЛАВ</a:t>
          </a:r>
          <a:endParaRPr lang="ru-RU" b="1" cap="none" spc="50" dirty="0">
            <a:ln w="11430"/>
            <a:solidFill>
              <a:schemeClr val="bg1">
                <a:lumMod val="60000"/>
                <a:lumOff val="40000"/>
              </a:schemeClr>
            </a:solidFill>
            <a:effectLst>
              <a:outerShdw blurRad="76200" dist="50800" dir="5400000" algn="tl" rotWithShape="0">
                <a:srgbClr val="000000">
                  <a:alpha val="65000"/>
                </a:srgbClr>
              </a:outerShdw>
            </a:effectLst>
          </a:endParaRPr>
        </a:p>
      </dgm:t>
    </dgm:pt>
    <dgm:pt modelId="{6CDEE2B4-5AF2-4B93-9AE2-CB0FB1662D62}" type="parTrans" cxnId="{08A13334-025A-41E7-BD70-C8E2FF1F5E1E}">
      <dgm:prSet/>
      <dgm:spPr>
        <a:solidFill>
          <a:srgbClr val="800000"/>
        </a:solidFill>
        <a:ln>
          <a:solidFill>
            <a:schemeClr val="bg1"/>
          </a:solidFill>
        </a:ln>
      </dgm:spPr>
      <dgm:t>
        <a:bodyPr/>
        <a:lstStyle/>
        <a:p>
          <a:endParaRPr lang="ru-RU"/>
        </a:p>
      </dgm:t>
    </dgm:pt>
    <dgm:pt modelId="{30316EAB-2966-4C60-AD6D-EF8D7ABEBF63}" type="sibTrans" cxnId="{08A13334-025A-41E7-BD70-C8E2FF1F5E1E}">
      <dgm:prSet/>
      <dgm:spPr/>
      <dgm:t>
        <a:bodyPr/>
        <a:lstStyle/>
        <a:p>
          <a:endParaRPr lang="ru-RU"/>
        </a:p>
      </dgm:t>
    </dgm:pt>
    <dgm:pt modelId="{C21D18F5-574A-458C-84A2-8642759035D3}">
      <dgm:prSet phldrT="[Текст]"/>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solidFill>
                <a:srgbClr val="00B050"/>
              </a:solidFill>
              <a:effectLst>
                <a:outerShdw blurRad="76200" dist="50800" dir="5400000" algn="tl" rotWithShape="0">
                  <a:srgbClr val="000000">
                    <a:alpha val="65000"/>
                  </a:srgbClr>
                </a:outerShdw>
              </a:effectLst>
            </a:rPr>
            <a:t>СВЯТОПОЛК</a:t>
          </a:r>
          <a:endParaRPr lang="ru-RU" b="1" cap="none" spc="50" dirty="0">
            <a:ln w="11430"/>
            <a:solidFill>
              <a:srgbClr val="00B050"/>
            </a:solidFill>
            <a:effectLst>
              <a:outerShdw blurRad="76200" dist="50800" dir="5400000" algn="tl" rotWithShape="0">
                <a:srgbClr val="000000">
                  <a:alpha val="65000"/>
                </a:srgbClr>
              </a:outerShdw>
            </a:effectLst>
          </a:endParaRPr>
        </a:p>
      </dgm:t>
    </dgm:pt>
    <dgm:pt modelId="{BD3D26F0-E489-448E-B0CA-3DF5CBFE3BB6}" type="parTrans" cxnId="{EC9092C2-EC10-4FFB-80F4-5552E582FDE0}">
      <dgm:prSet/>
      <dgm:spPr>
        <a:solidFill>
          <a:srgbClr val="800000"/>
        </a:solidFill>
        <a:ln>
          <a:solidFill>
            <a:schemeClr val="bg1"/>
          </a:solidFill>
        </a:ln>
      </dgm:spPr>
      <dgm:t>
        <a:bodyPr/>
        <a:lstStyle/>
        <a:p>
          <a:endParaRPr lang="ru-RU"/>
        </a:p>
      </dgm:t>
    </dgm:pt>
    <dgm:pt modelId="{624D2BE9-44A9-4569-8ADB-4BF43B73A72B}" type="sibTrans" cxnId="{EC9092C2-EC10-4FFB-80F4-5552E582FDE0}">
      <dgm:prSet/>
      <dgm:spPr/>
      <dgm:t>
        <a:bodyPr/>
        <a:lstStyle/>
        <a:p>
          <a:endParaRPr lang="ru-RU"/>
        </a:p>
      </dgm:t>
    </dgm:pt>
    <dgm:pt modelId="{3ABFCDD1-253C-4DD9-B598-869AC44AA6B4}">
      <dgm:prSet phldrT="[Текст]"/>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solidFill>
                <a:schemeClr val="bg1">
                  <a:lumMod val="60000"/>
                  <a:lumOff val="40000"/>
                </a:schemeClr>
              </a:solidFill>
              <a:effectLst>
                <a:outerShdw blurRad="76200" dist="50800" dir="5400000" algn="tl" rotWithShape="0">
                  <a:srgbClr val="000000">
                    <a:alpha val="65000"/>
                  </a:srgbClr>
                </a:outerShdw>
              </a:effectLst>
            </a:rPr>
            <a:t>СВЯТОСЛАВ</a:t>
          </a:r>
          <a:endParaRPr lang="ru-RU" b="1" cap="none" spc="50" dirty="0">
            <a:ln w="11430"/>
            <a:solidFill>
              <a:schemeClr val="bg1">
                <a:lumMod val="60000"/>
                <a:lumOff val="40000"/>
              </a:schemeClr>
            </a:solidFill>
            <a:effectLst>
              <a:outerShdw blurRad="76200" dist="50800" dir="5400000" algn="tl" rotWithShape="0">
                <a:srgbClr val="000000">
                  <a:alpha val="65000"/>
                </a:srgbClr>
              </a:outerShdw>
            </a:effectLst>
          </a:endParaRPr>
        </a:p>
      </dgm:t>
    </dgm:pt>
    <dgm:pt modelId="{973AFE56-40C3-4779-9C35-4681CC8627DE}" type="parTrans" cxnId="{EF171B14-ECE5-4C7E-8A34-EC8EF51CCBE8}">
      <dgm:prSet/>
      <dgm:spPr>
        <a:solidFill>
          <a:srgbClr val="800000"/>
        </a:solidFill>
        <a:ln>
          <a:solidFill>
            <a:schemeClr val="bg1"/>
          </a:solidFill>
        </a:ln>
      </dgm:spPr>
      <dgm:t>
        <a:bodyPr/>
        <a:lstStyle/>
        <a:p>
          <a:endParaRPr lang="ru-RU"/>
        </a:p>
      </dgm:t>
    </dgm:pt>
    <dgm:pt modelId="{D6FCAB7A-0627-44A9-80F2-4D3AD35EF25B}" type="sibTrans" cxnId="{EF171B14-ECE5-4C7E-8A34-EC8EF51CCBE8}">
      <dgm:prSet/>
      <dgm:spPr/>
      <dgm:t>
        <a:bodyPr/>
        <a:lstStyle/>
        <a:p>
          <a:endParaRPr lang="ru-RU"/>
        </a:p>
      </dgm:t>
    </dgm:pt>
    <dgm:pt modelId="{335DFDBC-13EB-4E8B-9481-421F7C6C9C26}">
      <dgm:prSet phldrT="[Текст]"/>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solidFill>
                <a:srgbClr val="00B050"/>
              </a:solidFill>
              <a:effectLst>
                <a:outerShdw blurRad="76200" dist="50800" dir="5400000" algn="tl" rotWithShape="0">
                  <a:srgbClr val="000000">
                    <a:alpha val="65000"/>
                  </a:srgbClr>
                </a:outerShdw>
              </a:effectLst>
            </a:rPr>
            <a:t>ОЛЕГ</a:t>
          </a:r>
          <a:endParaRPr lang="ru-RU" b="1" cap="none" spc="50" dirty="0">
            <a:ln w="11430"/>
            <a:solidFill>
              <a:srgbClr val="00B050"/>
            </a:solidFill>
            <a:effectLst>
              <a:outerShdw blurRad="76200" dist="50800" dir="5400000" algn="tl" rotWithShape="0">
                <a:srgbClr val="000000">
                  <a:alpha val="65000"/>
                </a:srgbClr>
              </a:outerShdw>
            </a:effectLst>
          </a:endParaRPr>
        </a:p>
      </dgm:t>
    </dgm:pt>
    <dgm:pt modelId="{F3675499-5E38-4651-8326-ABDEE8AD4943}" type="parTrans" cxnId="{F070AD79-3C28-4D32-9CC4-A56D8062661C}">
      <dgm:prSet/>
      <dgm:spPr>
        <a:solidFill>
          <a:srgbClr val="800000"/>
        </a:solidFill>
        <a:ln>
          <a:solidFill>
            <a:schemeClr val="bg1"/>
          </a:solidFill>
        </a:ln>
      </dgm:spPr>
      <dgm:t>
        <a:bodyPr/>
        <a:lstStyle/>
        <a:p>
          <a:endParaRPr lang="ru-RU"/>
        </a:p>
      </dgm:t>
    </dgm:pt>
    <dgm:pt modelId="{4AABA3D1-E421-474A-8CB7-FCCB8B31A25F}" type="sibTrans" cxnId="{F070AD79-3C28-4D32-9CC4-A56D8062661C}">
      <dgm:prSet/>
      <dgm:spPr/>
      <dgm:t>
        <a:bodyPr/>
        <a:lstStyle/>
        <a:p>
          <a:endParaRPr lang="ru-RU"/>
        </a:p>
      </dgm:t>
    </dgm:pt>
    <dgm:pt modelId="{1DACD784-0530-412A-A9A8-D0346B8B5FF7}">
      <dgm:prSet/>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solidFill>
                <a:schemeClr val="bg1">
                  <a:lumMod val="60000"/>
                  <a:lumOff val="40000"/>
                </a:schemeClr>
              </a:solidFill>
              <a:effectLst>
                <a:outerShdw blurRad="76200" dist="50800" dir="5400000" algn="tl" rotWithShape="0">
                  <a:srgbClr val="000000">
                    <a:alpha val="65000"/>
                  </a:srgbClr>
                </a:outerShdw>
              </a:effectLst>
            </a:rPr>
            <a:t>ВСЕВОЛОД</a:t>
          </a:r>
          <a:endParaRPr lang="ru-RU" b="1" cap="none" spc="50" dirty="0">
            <a:ln w="11430"/>
            <a:solidFill>
              <a:schemeClr val="bg1">
                <a:lumMod val="60000"/>
                <a:lumOff val="40000"/>
              </a:schemeClr>
            </a:solidFill>
            <a:effectLst>
              <a:outerShdw blurRad="76200" dist="50800" dir="5400000" algn="tl" rotWithShape="0">
                <a:srgbClr val="000000">
                  <a:alpha val="65000"/>
                </a:srgbClr>
              </a:outerShdw>
            </a:effectLst>
          </a:endParaRPr>
        </a:p>
      </dgm:t>
    </dgm:pt>
    <dgm:pt modelId="{F9B760FB-CF5C-4650-9147-B5EC1DDDF161}" type="parTrans" cxnId="{2EA15C71-1895-45BD-BCA0-19ED252C6176}">
      <dgm:prSet/>
      <dgm:spPr>
        <a:solidFill>
          <a:srgbClr val="800000"/>
        </a:solidFill>
        <a:ln>
          <a:solidFill>
            <a:schemeClr val="bg1"/>
          </a:solidFill>
        </a:ln>
      </dgm:spPr>
      <dgm:t>
        <a:bodyPr/>
        <a:lstStyle/>
        <a:p>
          <a:endParaRPr lang="ru-RU"/>
        </a:p>
      </dgm:t>
    </dgm:pt>
    <dgm:pt modelId="{9AAC4FD4-40B1-43FE-8D76-9117325B60F8}" type="sibTrans" cxnId="{2EA15C71-1895-45BD-BCA0-19ED252C6176}">
      <dgm:prSet/>
      <dgm:spPr/>
      <dgm:t>
        <a:bodyPr/>
        <a:lstStyle/>
        <a:p>
          <a:endParaRPr lang="ru-RU"/>
        </a:p>
      </dgm:t>
    </dgm:pt>
    <dgm:pt modelId="{AAF96407-B30D-42CB-9C19-24B704E4E187}">
      <dgm:prSet/>
      <dgm:spPr>
        <a:gradFill rotWithShape="0">
          <a:gsLst>
            <a:gs pos="0">
              <a:schemeClr val="accent5">
                <a:lumMod val="60000"/>
                <a:lumOff val="40000"/>
              </a:schemeClr>
            </a:gs>
            <a:gs pos="80000">
              <a:schemeClr val="accent5">
                <a:lumMod val="40000"/>
                <a:lumOff val="60000"/>
              </a:schemeClr>
            </a:gs>
            <a:gs pos="100000">
              <a:srgbClr val="FFC683"/>
            </a:gs>
          </a:gsLst>
          <a:lin ang="16200000" scaled="0"/>
        </a:gradFill>
        <a:ln>
          <a:solidFill>
            <a:schemeClr val="bg1">
              <a:lumMod val="50000"/>
            </a:schemeClr>
          </a:solidFill>
        </a:ln>
      </dgm:spPr>
      <dgm:t>
        <a:bodyPr tIns="36000" bIns="36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cap="none" spc="50" dirty="0" smtClean="0">
              <a:ln w="11430"/>
              <a:solidFill>
                <a:srgbClr val="00B050"/>
              </a:solidFill>
              <a:effectLst>
                <a:outerShdw blurRad="76200" dist="50800" dir="5400000" algn="tl" rotWithShape="0">
                  <a:srgbClr val="000000">
                    <a:alpha val="65000"/>
                  </a:srgbClr>
                </a:outerShdw>
              </a:effectLst>
            </a:rPr>
            <a:t>ВЛАДИМИР</a:t>
          </a:r>
          <a:endParaRPr lang="ru-RU" b="1" cap="none" spc="50" dirty="0">
            <a:ln w="11430"/>
            <a:solidFill>
              <a:srgbClr val="00B050"/>
            </a:solidFill>
            <a:effectLst>
              <a:outerShdw blurRad="76200" dist="50800" dir="5400000" algn="tl" rotWithShape="0">
                <a:srgbClr val="000000">
                  <a:alpha val="65000"/>
                </a:srgbClr>
              </a:outerShdw>
            </a:effectLst>
          </a:endParaRPr>
        </a:p>
      </dgm:t>
    </dgm:pt>
    <dgm:pt modelId="{DBA68F3E-B942-4836-9A4B-F45CA948EE26}" type="parTrans" cxnId="{CE63D279-3CAB-4AC2-9723-4480E50239D3}">
      <dgm:prSet/>
      <dgm:spPr>
        <a:solidFill>
          <a:srgbClr val="800000"/>
        </a:solidFill>
        <a:ln>
          <a:solidFill>
            <a:schemeClr val="bg1"/>
          </a:solidFill>
        </a:ln>
      </dgm:spPr>
      <dgm:t>
        <a:bodyPr/>
        <a:lstStyle/>
        <a:p>
          <a:endParaRPr lang="ru-RU"/>
        </a:p>
      </dgm:t>
    </dgm:pt>
    <dgm:pt modelId="{73764FDA-8AA2-4F25-A879-9FC0F3FCAB9E}" type="sibTrans" cxnId="{CE63D279-3CAB-4AC2-9723-4480E50239D3}">
      <dgm:prSet/>
      <dgm:spPr/>
      <dgm:t>
        <a:bodyPr/>
        <a:lstStyle/>
        <a:p>
          <a:endParaRPr lang="ru-RU"/>
        </a:p>
      </dgm:t>
    </dgm:pt>
    <dgm:pt modelId="{D0789258-A474-4E8C-A0D8-027177B83CB3}" type="pres">
      <dgm:prSet presAssocID="{9F023295-2335-49BA-9213-4D73B9F0E3BD}" presName="hierChild1" presStyleCnt="0">
        <dgm:presLayoutVars>
          <dgm:chPref val="1"/>
          <dgm:dir/>
          <dgm:animOne val="branch"/>
          <dgm:animLvl val="lvl"/>
          <dgm:resizeHandles/>
        </dgm:presLayoutVars>
      </dgm:prSet>
      <dgm:spPr/>
      <dgm:t>
        <a:bodyPr/>
        <a:lstStyle/>
        <a:p>
          <a:endParaRPr lang="ru-RU"/>
        </a:p>
      </dgm:t>
    </dgm:pt>
    <dgm:pt modelId="{87F5E48A-459C-4F13-A948-5DF5C8EA9785}" type="pres">
      <dgm:prSet presAssocID="{2389885C-6CA9-4555-BD3D-23D38ECF4A86}" presName="hierRoot1" presStyleCnt="0"/>
      <dgm:spPr/>
    </dgm:pt>
    <dgm:pt modelId="{A184CFA2-ADF5-4F09-A90C-191F3EA3ADC1}" type="pres">
      <dgm:prSet presAssocID="{2389885C-6CA9-4555-BD3D-23D38ECF4A86}" presName="composite" presStyleCnt="0"/>
      <dgm:spPr/>
    </dgm:pt>
    <dgm:pt modelId="{ACAB2BB5-7A63-46B8-AD80-3A8D48D67603}" type="pres">
      <dgm:prSet presAssocID="{2389885C-6CA9-4555-BD3D-23D38ECF4A86}" presName="background" presStyleLbl="node0" presStyleIdx="0" presStyleCnt="1"/>
      <dgm:spPr>
        <a:solidFill>
          <a:srgbClr val="800000">
            <a:alpha val="90000"/>
          </a:srgbClr>
        </a:solidFill>
      </dgm:spPr>
    </dgm:pt>
    <dgm:pt modelId="{138B394E-A981-43C9-BF3A-EBA1427BE783}" type="pres">
      <dgm:prSet presAssocID="{2389885C-6CA9-4555-BD3D-23D38ECF4A86}" presName="text" presStyleLbl="fgAcc0" presStyleIdx="0" presStyleCnt="1" custScaleX="166134" custScaleY="51035">
        <dgm:presLayoutVars>
          <dgm:chPref val="3"/>
        </dgm:presLayoutVars>
      </dgm:prSet>
      <dgm:spPr/>
      <dgm:t>
        <a:bodyPr/>
        <a:lstStyle/>
        <a:p>
          <a:endParaRPr lang="ru-RU"/>
        </a:p>
      </dgm:t>
    </dgm:pt>
    <dgm:pt modelId="{9B534CF5-81F2-4F28-9F93-C3D8F08186E3}" type="pres">
      <dgm:prSet presAssocID="{2389885C-6CA9-4555-BD3D-23D38ECF4A86}" presName="hierChild2" presStyleCnt="0"/>
      <dgm:spPr/>
    </dgm:pt>
    <dgm:pt modelId="{5A8C80A1-A635-4157-A44D-0FFBB3271BDB}" type="pres">
      <dgm:prSet presAssocID="{6CDEE2B4-5AF2-4B93-9AE2-CB0FB1662D62}" presName="Name10" presStyleLbl="parChTrans1D2" presStyleIdx="0" presStyleCnt="3"/>
      <dgm:spPr/>
      <dgm:t>
        <a:bodyPr/>
        <a:lstStyle/>
        <a:p>
          <a:endParaRPr lang="ru-RU"/>
        </a:p>
      </dgm:t>
    </dgm:pt>
    <dgm:pt modelId="{AA2F0E68-7B8A-433C-81A2-231C75231A08}" type="pres">
      <dgm:prSet presAssocID="{78D52E7A-AEDB-443F-A7AE-15D9F484ACBE}" presName="hierRoot2" presStyleCnt="0"/>
      <dgm:spPr/>
    </dgm:pt>
    <dgm:pt modelId="{D4E1C3AD-9B20-4100-9BB6-3ABC09849A32}" type="pres">
      <dgm:prSet presAssocID="{78D52E7A-AEDB-443F-A7AE-15D9F484ACBE}" presName="composite2" presStyleCnt="0"/>
      <dgm:spPr/>
    </dgm:pt>
    <dgm:pt modelId="{4B33F2BB-C62B-4FA1-B37F-2C4645A6C802}" type="pres">
      <dgm:prSet presAssocID="{78D52E7A-AEDB-443F-A7AE-15D9F484ACBE}" presName="background2" presStyleLbl="node2" presStyleIdx="0" presStyleCnt="3"/>
      <dgm:spPr>
        <a:solidFill>
          <a:srgbClr val="990000">
            <a:alpha val="89804"/>
          </a:srgbClr>
        </a:solidFill>
      </dgm:spPr>
      <dgm:t>
        <a:bodyPr/>
        <a:lstStyle/>
        <a:p>
          <a:endParaRPr lang="ru-RU"/>
        </a:p>
      </dgm:t>
    </dgm:pt>
    <dgm:pt modelId="{7E65DB46-A2D7-4664-ADC7-093FEC4B5DD4}" type="pres">
      <dgm:prSet presAssocID="{78D52E7A-AEDB-443F-A7AE-15D9F484ACBE}" presName="text2" presStyleLbl="fgAcc2" presStyleIdx="0" presStyleCnt="3" custScaleX="166134" custScaleY="51035">
        <dgm:presLayoutVars>
          <dgm:chPref val="3"/>
        </dgm:presLayoutVars>
      </dgm:prSet>
      <dgm:spPr/>
      <dgm:t>
        <a:bodyPr/>
        <a:lstStyle/>
        <a:p>
          <a:endParaRPr lang="ru-RU"/>
        </a:p>
      </dgm:t>
    </dgm:pt>
    <dgm:pt modelId="{C7824B8E-3BF1-4335-B88A-1C39D98CED28}" type="pres">
      <dgm:prSet presAssocID="{78D52E7A-AEDB-443F-A7AE-15D9F484ACBE}" presName="hierChild3" presStyleCnt="0"/>
      <dgm:spPr/>
    </dgm:pt>
    <dgm:pt modelId="{B980043A-2864-465F-8D1E-F1E89871A9BA}" type="pres">
      <dgm:prSet presAssocID="{BD3D26F0-E489-448E-B0CA-3DF5CBFE3BB6}" presName="Name17" presStyleLbl="parChTrans1D3" presStyleIdx="0" presStyleCnt="3"/>
      <dgm:spPr/>
      <dgm:t>
        <a:bodyPr/>
        <a:lstStyle/>
        <a:p>
          <a:endParaRPr lang="ru-RU"/>
        </a:p>
      </dgm:t>
    </dgm:pt>
    <dgm:pt modelId="{8709D3D7-A0A4-4404-9935-3EB92830972C}" type="pres">
      <dgm:prSet presAssocID="{C21D18F5-574A-458C-84A2-8642759035D3}" presName="hierRoot3" presStyleCnt="0"/>
      <dgm:spPr/>
    </dgm:pt>
    <dgm:pt modelId="{356CBB49-3C9D-4A4D-8176-ED00FBFFB688}" type="pres">
      <dgm:prSet presAssocID="{C21D18F5-574A-458C-84A2-8642759035D3}" presName="composite3" presStyleCnt="0"/>
      <dgm:spPr/>
    </dgm:pt>
    <dgm:pt modelId="{2D061EE3-90BB-49AF-9C78-F425D7DDB95C}" type="pres">
      <dgm:prSet presAssocID="{C21D18F5-574A-458C-84A2-8642759035D3}" presName="background3" presStyleLbl="node3" presStyleIdx="0" presStyleCnt="3"/>
      <dgm:spPr>
        <a:solidFill>
          <a:srgbClr val="A50021">
            <a:alpha val="89804"/>
          </a:srgbClr>
        </a:solidFill>
      </dgm:spPr>
      <dgm:t>
        <a:bodyPr/>
        <a:lstStyle/>
        <a:p>
          <a:endParaRPr lang="ru-RU"/>
        </a:p>
      </dgm:t>
    </dgm:pt>
    <dgm:pt modelId="{F6C2FE97-209A-455D-AF90-D48F9C83396C}" type="pres">
      <dgm:prSet presAssocID="{C21D18F5-574A-458C-84A2-8642759035D3}" presName="text3" presStyleLbl="fgAcc3" presStyleIdx="0" presStyleCnt="3" custScaleX="166134" custScaleY="51035">
        <dgm:presLayoutVars>
          <dgm:chPref val="3"/>
        </dgm:presLayoutVars>
      </dgm:prSet>
      <dgm:spPr/>
      <dgm:t>
        <a:bodyPr/>
        <a:lstStyle/>
        <a:p>
          <a:endParaRPr lang="ru-RU"/>
        </a:p>
      </dgm:t>
    </dgm:pt>
    <dgm:pt modelId="{632A2317-6910-4A9D-9695-3CC739DA643D}" type="pres">
      <dgm:prSet presAssocID="{C21D18F5-574A-458C-84A2-8642759035D3}" presName="hierChild4" presStyleCnt="0"/>
      <dgm:spPr/>
    </dgm:pt>
    <dgm:pt modelId="{4F45448B-A379-408E-867B-355F11B09644}" type="pres">
      <dgm:prSet presAssocID="{973AFE56-40C3-4779-9C35-4681CC8627DE}" presName="Name10" presStyleLbl="parChTrans1D2" presStyleIdx="1" presStyleCnt="3"/>
      <dgm:spPr/>
      <dgm:t>
        <a:bodyPr/>
        <a:lstStyle/>
        <a:p>
          <a:endParaRPr lang="ru-RU"/>
        </a:p>
      </dgm:t>
    </dgm:pt>
    <dgm:pt modelId="{04A69F3C-9664-41C7-AC31-1FEF4E77BD09}" type="pres">
      <dgm:prSet presAssocID="{3ABFCDD1-253C-4DD9-B598-869AC44AA6B4}" presName="hierRoot2" presStyleCnt="0"/>
      <dgm:spPr/>
    </dgm:pt>
    <dgm:pt modelId="{B9E7F648-D8E1-4024-A9BA-8EDB64584A7B}" type="pres">
      <dgm:prSet presAssocID="{3ABFCDD1-253C-4DD9-B598-869AC44AA6B4}" presName="composite2" presStyleCnt="0"/>
      <dgm:spPr/>
    </dgm:pt>
    <dgm:pt modelId="{3BF3FDA8-C02D-47CC-A1AE-1994F44528B9}" type="pres">
      <dgm:prSet presAssocID="{3ABFCDD1-253C-4DD9-B598-869AC44AA6B4}" presName="background2" presStyleLbl="node2" presStyleIdx="1" presStyleCnt="3"/>
      <dgm:spPr>
        <a:solidFill>
          <a:srgbClr val="990000">
            <a:alpha val="89804"/>
          </a:srgbClr>
        </a:solidFill>
      </dgm:spPr>
      <dgm:t>
        <a:bodyPr/>
        <a:lstStyle/>
        <a:p>
          <a:endParaRPr lang="ru-RU"/>
        </a:p>
      </dgm:t>
    </dgm:pt>
    <dgm:pt modelId="{A986A441-6061-42D3-9367-D88E2C136941}" type="pres">
      <dgm:prSet presAssocID="{3ABFCDD1-253C-4DD9-B598-869AC44AA6B4}" presName="text2" presStyleLbl="fgAcc2" presStyleIdx="1" presStyleCnt="3" custScaleX="166134" custScaleY="51035">
        <dgm:presLayoutVars>
          <dgm:chPref val="3"/>
        </dgm:presLayoutVars>
      </dgm:prSet>
      <dgm:spPr/>
      <dgm:t>
        <a:bodyPr/>
        <a:lstStyle/>
        <a:p>
          <a:endParaRPr lang="ru-RU"/>
        </a:p>
      </dgm:t>
    </dgm:pt>
    <dgm:pt modelId="{7929C1A8-3BA9-471C-AFF3-91734F533A35}" type="pres">
      <dgm:prSet presAssocID="{3ABFCDD1-253C-4DD9-B598-869AC44AA6B4}" presName="hierChild3" presStyleCnt="0"/>
      <dgm:spPr/>
    </dgm:pt>
    <dgm:pt modelId="{9A7E6A6E-0C44-473F-9404-780079A0628A}" type="pres">
      <dgm:prSet presAssocID="{F3675499-5E38-4651-8326-ABDEE8AD4943}" presName="Name17" presStyleLbl="parChTrans1D3" presStyleIdx="1" presStyleCnt="3"/>
      <dgm:spPr/>
      <dgm:t>
        <a:bodyPr/>
        <a:lstStyle/>
        <a:p>
          <a:endParaRPr lang="ru-RU"/>
        </a:p>
      </dgm:t>
    </dgm:pt>
    <dgm:pt modelId="{343024B3-09F1-453C-8AA7-709E34A5400C}" type="pres">
      <dgm:prSet presAssocID="{335DFDBC-13EB-4E8B-9481-421F7C6C9C26}" presName="hierRoot3" presStyleCnt="0"/>
      <dgm:spPr/>
    </dgm:pt>
    <dgm:pt modelId="{F72679E7-2BF3-483E-AA1C-0A1D628BD4CC}" type="pres">
      <dgm:prSet presAssocID="{335DFDBC-13EB-4E8B-9481-421F7C6C9C26}" presName="composite3" presStyleCnt="0"/>
      <dgm:spPr/>
    </dgm:pt>
    <dgm:pt modelId="{979037BA-0442-42C5-8600-CF8C75CB69B9}" type="pres">
      <dgm:prSet presAssocID="{335DFDBC-13EB-4E8B-9481-421F7C6C9C26}" presName="background3" presStyleLbl="node3" presStyleIdx="1" presStyleCnt="3"/>
      <dgm:spPr>
        <a:solidFill>
          <a:srgbClr val="A50021">
            <a:alpha val="89804"/>
          </a:srgbClr>
        </a:solidFill>
      </dgm:spPr>
      <dgm:t>
        <a:bodyPr/>
        <a:lstStyle/>
        <a:p>
          <a:endParaRPr lang="ru-RU"/>
        </a:p>
      </dgm:t>
    </dgm:pt>
    <dgm:pt modelId="{1224B92D-9D09-4C6A-AFD2-FEDC2AB9367E}" type="pres">
      <dgm:prSet presAssocID="{335DFDBC-13EB-4E8B-9481-421F7C6C9C26}" presName="text3" presStyleLbl="fgAcc3" presStyleIdx="1" presStyleCnt="3" custScaleX="166134" custScaleY="51035">
        <dgm:presLayoutVars>
          <dgm:chPref val="3"/>
        </dgm:presLayoutVars>
      </dgm:prSet>
      <dgm:spPr/>
      <dgm:t>
        <a:bodyPr/>
        <a:lstStyle/>
        <a:p>
          <a:endParaRPr lang="ru-RU"/>
        </a:p>
      </dgm:t>
    </dgm:pt>
    <dgm:pt modelId="{C2C965B9-D3DD-4A02-8B71-7CA16739E4A0}" type="pres">
      <dgm:prSet presAssocID="{335DFDBC-13EB-4E8B-9481-421F7C6C9C26}" presName="hierChild4" presStyleCnt="0"/>
      <dgm:spPr/>
    </dgm:pt>
    <dgm:pt modelId="{F24BE5E6-D455-4955-BF1F-912F15383486}" type="pres">
      <dgm:prSet presAssocID="{F9B760FB-CF5C-4650-9147-B5EC1DDDF161}" presName="Name10" presStyleLbl="parChTrans1D2" presStyleIdx="2" presStyleCnt="3"/>
      <dgm:spPr/>
      <dgm:t>
        <a:bodyPr/>
        <a:lstStyle/>
        <a:p>
          <a:endParaRPr lang="ru-RU"/>
        </a:p>
      </dgm:t>
    </dgm:pt>
    <dgm:pt modelId="{997E2590-2948-4415-B364-B1900A579F74}" type="pres">
      <dgm:prSet presAssocID="{1DACD784-0530-412A-A9A8-D0346B8B5FF7}" presName="hierRoot2" presStyleCnt="0"/>
      <dgm:spPr/>
    </dgm:pt>
    <dgm:pt modelId="{80D8B9BE-77BC-4FB0-98C8-C9A4779B6888}" type="pres">
      <dgm:prSet presAssocID="{1DACD784-0530-412A-A9A8-D0346B8B5FF7}" presName="composite2" presStyleCnt="0"/>
      <dgm:spPr/>
    </dgm:pt>
    <dgm:pt modelId="{0926D378-C8ED-4367-AF46-BC9D78C317E7}" type="pres">
      <dgm:prSet presAssocID="{1DACD784-0530-412A-A9A8-D0346B8B5FF7}" presName="background2" presStyleLbl="node2" presStyleIdx="2" presStyleCnt="3"/>
      <dgm:spPr>
        <a:solidFill>
          <a:srgbClr val="990000">
            <a:alpha val="89804"/>
          </a:srgbClr>
        </a:solidFill>
      </dgm:spPr>
      <dgm:t>
        <a:bodyPr/>
        <a:lstStyle/>
        <a:p>
          <a:endParaRPr lang="ru-RU"/>
        </a:p>
      </dgm:t>
    </dgm:pt>
    <dgm:pt modelId="{EED01982-7176-4FD2-98BC-0ACDE871D662}" type="pres">
      <dgm:prSet presAssocID="{1DACD784-0530-412A-A9A8-D0346B8B5FF7}" presName="text2" presStyleLbl="fgAcc2" presStyleIdx="2" presStyleCnt="3" custScaleX="166134" custScaleY="51035">
        <dgm:presLayoutVars>
          <dgm:chPref val="3"/>
        </dgm:presLayoutVars>
      </dgm:prSet>
      <dgm:spPr/>
      <dgm:t>
        <a:bodyPr/>
        <a:lstStyle/>
        <a:p>
          <a:endParaRPr lang="ru-RU"/>
        </a:p>
      </dgm:t>
    </dgm:pt>
    <dgm:pt modelId="{0CA3D3A7-D063-48AC-9705-BD29372A10A2}" type="pres">
      <dgm:prSet presAssocID="{1DACD784-0530-412A-A9A8-D0346B8B5FF7}" presName="hierChild3" presStyleCnt="0"/>
      <dgm:spPr/>
    </dgm:pt>
    <dgm:pt modelId="{A929E13B-F7CC-4B65-B4B8-C942E12D2EB7}" type="pres">
      <dgm:prSet presAssocID="{DBA68F3E-B942-4836-9A4B-F45CA948EE26}" presName="Name17" presStyleLbl="parChTrans1D3" presStyleIdx="2" presStyleCnt="3"/>
      <dgm:spPr/>
      <dgm:t>
        <a:bodyPr/>
        <a:lstStyle/>
        <a:p>
          <a:endParaRPr lang="ru-RU"/>
        </a:p>
      </dgm:t>
    </dgm:pt>
    <dgm:pt modelId="{C46D896A-F223-49C3-939C-92C6130E4F23}" type="pres">
      <dgm:prSet presAssocID="{AAF96407-B30D-42CB-9C19-24B704E4E187}" presName="hierRoot3" presStyleCnt="0"/>
      <dgm:spPr/>
    </dgm:pt>
    <dgm:pt modelId="{F64DB46F-55EB-4C5F-B802-EC33A2DDB925}" type="pres">
      <dgm:prSet presAssocID="{AAF96407-B30D-42CB-9C19-24B704E4E187}" presName="composite3" presStyleCnt="0"/>
      <dgm:spPr/>
    </dgm:pt>
    <dgm:pt modelId="{91A28D1B-B57A-4A80-B3F4-C416502C6E11}" type="pres">
      <dgm:prSet presAssocID="{AAF96407-B30D-42CB-9C19-24B704E4E187}" presName="background3" presStyleLbl="node3" presStyleIdx="2" presStyleCnt="3"/>
      <dgm:spPr>
        <a:solidFill>
          <a:srgbClr val="A50021">
            <a:alpha val="89804"/>
          </a:srgbClr>
        </a:solidFill>
      </dgm:spPr>
      <dgm:t>
        <a:bodyPr/>
        <a:lstStyle/>
        <a:p>
          <a:endParaRPr lang="ru-RU"/>
        </a:p>
      </dgm:t>
    </dgm:pt>
    <dgm:pt modelId="{257332BB-9E6F-46CE-9848-94D9D3F3DC0B}" type="pres">
      <dgm:prSet presAssocID="{AAF96407-B30D-42CB-9C19-24B704E4E187}" presName="text3" presStyleLbl="fgAcc3" presStyleIdx="2" presStyleCnt="3" custScaleX="166134" custScaleY="51035">
        <dgm:presLayoutVars>
          <dgm:chPref val="3"/>
        </dgm:presLayoutVars>
      </dgm:prSet>
      <dgm:spPr/>
      <dgm:t>
        <a:bodyPr/>
        <a:lstStyle/>
        <a:p>
          <a:endParaRPr lang="ru-RU"/>
        </a:p>
      </dgm:t>
    </dgm:pt>
    <dgm:pt modelId="{0098B834-F346-47E7-A175-A38DFD861E0B}" type="pres">
      <dgm:prSet presAssocID="{AAF96407-B30D-42CB-9C19-24B704E4E187}" presName="hierChild4" presStyleCnt="0"/>
      <dgm:spPr/>
    </dgm:pt>
  </dgm:ptLst>
  <dgm:cxnLst>
    <dgm:cxn modelId="{2EA15C71-1895-45BD-BCA0-19ED252C6176}" srcId="{2389885C-6CA9-4555-BD3D-23D38ECF4A86}" destId="{1DACD784-0530-412A-A9A8-D0346B8B5FF7}" srcOrd="2" destOrd="0" parTransId="{F9B760FB-CF5C-4650-9147-B5EC1DDDF161}" sibTransId="{9AAC4FD4-40B1-43FE-8D76-9117325B60F8}"/>
    <dgm:cxn modelId="{08A13334-025A-41E7-BD70-C8E2FF1F5E1E}" srcId="{2389885C-6CA9-4555-BD3D-23D38ECF4A86}" destId="{78D52E7A-AEDB-443F-A7AE-15D9F484ACBE}" srcOrd="0" destOrd="0" parTransId="{6CDEE2B4-5AF2-4B93-9AE2-CB0FB1662D62}" sibTransId="{30316EAB-2966-4C60-AD6D-EF8D7ABEBF63}"/>
    <dgm:cxn modelId="{AAE638E2-AE63-4452-BE59-1FA2C1DABD5A}" type="presOf" srcId="{335DFDBC-13EB-4E8B-9481-421F7C6C9C26}" destId="{1224B92D-9D09-4C6A-AFD2-FEDC2AB9367E}" srcOrd="0" destOrd="0" presId="urn:microsoft.com/office/officeart/2005/8/layout/hierarchy1"/>
    <dgm:cxn modelId="{D91C22CC-ACA5-42D4-A2FD-247D488AB7CE}" type="presOf" srcId="{F3675499-5E38-4651-8326-ABDEE8AD4943}" destId="{9A7E6A6E-0C44-473F-9404-780079A0628A}" srcOrd="0" destOrd="0" presId="urn:microsoft.com/office/officeart/2005/8/layout/hierarchy1"/>
    <dgm:cxn modelId="{58F6FD98-5CE3-4EB0-80FF-64F055C238E9}" type="presOf" srcId="{AAF96407-B30D-42CB-9C19-24B704E4E187}" destId="{257332BB-9E6F-46CE-9848-94D9D3F3DC0B}" srcOrd="0" destOrd="0" presId="urn:microsoft.com/office/officeart/2005/8/layout/hierarchy1"/>
    <dgm:cxn modelId="{F070AD79-3C28-4D32-9CC4-A56D8062661C}" srcId="{3ABFCDD1-253C-4DD9-B598-869AC44AA6B4}" destId="{335DFDBC-13EB-4E8B-9481-421F7C6C9C26}" srcOrd="0" destOrd="0" parTransId="{F3675499-5E38-4651-8326-ABDEE8AD4943}" sibTransId="{4AABA3D1-E421-474A-8CB7-FCCB8B31A25F}"/>
    <dgm:cxn modelId="{BAB46490-F7A6-4E9A-AF09-ABA59282AE02}" type="presOf" srcId="{DBA68F3E-B942-4836-9A4B-F45CA948EE26}" destId="{A929E13B-F7CC-4B65-B4B8-C942E12D2EB7}" srcOrd="0" destOrd="0" presId="urn:microsoft.com/office/officeart/2005/8/layout/hierarchy1"/>
    <dgm:cxn modelId="{1C6345C2-640E-4B98-AF77-AEA92A451C45}" type="presOf" srcId="{1DACD784-0530-412A-A9A8-D0346B8B5FF7}" destId="{EED01982-7176-4FD2-98BC-0ACDE871D662}" srcOrd="0" destOrd="0" presId="urn:microsoft.com/office/officeart/2005/8/layout/hierarchy1"/>
    <dgm:cxn modelId="{EF171B14-ECE5-4C7E-8A34-EC8EF51CCBE8}" srcId="{2389885C-6CA9-4555-BD3D-23D38ECF4A86}" destId="{3ABFCDD1-253C-4DD9-B598-869AC44AA6B4}" srcOrd="1" destOrd="0" parTransId="{973AFE56-40C3-4779-9C35-4681CC8627DE}" sibTransId="{D6FCAB7A-0627-44A9-80F2-4D3AD35EF25B}"/>
    <dgm:cxn modelId="{C9AFBCB3-393D-440C-82EC-E3FD0112A639}" type="presOf" srcId="{C21D18F5-574A-458C-84A2-8642759035D3}" destId="{F6C2FE97-209A-455D-AF90-D48F9C83396C}" srcOrd="0" destOrd="0" presId="urn:microsoft.com/office/officeart/2005/8/layout/hierarchy1"/>
    <dgm:cxn modelId="{0809520B-F45E-4D0D-9E24-307684237CC2}" type="presOf" srcId="{3ABFCDD1-253C-4DD9-B598-869AC44AA6B4}" destId="{A986A441-6061-42D3-9367-D88E2C136941}" srcOrd="0" destOrd="0" presId="urn:microsoft.com/office/officeart/2005/8/layout/hierarchy1"/>
    <dgm:cxn modelId="{470C7073-28D9-49C9-BC58-BEC5FD8A43C4}" srcId="{9F023295-2335-49BA-9213-4D73B9F0E3BD}" destId="{2389885C-6CA9-4555-BD3D-23D38ECF4A86}" srcOrd="0" destOrd="0" parTransId="{851C7AA6-AF30-4F8F-81D0-B039F2A83AF4}" sibTransId="{D3CF4B2C-E47B-4DB3-A52C-757C8D0B381B}"/>
    <dgm:cxn modelId="{168E336F-B277-4B39-A798-09339C7490A6}" type="presOf" srcId="{BD3D26F0-E489-448E-B0CA-3DF5CBFE3BB6}" destId="{B980043A-2864-465F-8D1E-F1E89871A9BA}" srcOrd="0" destOrd="0" presId="urn:microsoft.com/office/officeart/2005/8/layout/hierarchy1"/>
    <dgm:cxn modelId="{A29FE7B2-B6B2-4518-862E-FAFBF4C866BB}" type="presOf" srcId="{973AFE56-40C3-4779-9C35-4681CC8627DE}" destId="{4F45448B-A379-408E-867B-355F11B09644}" srcOrd="0" destOrd="0" presId="urn:microsoft.com/office/officeart/2005/8/layout/hierarchy1"/>
    <dgm:cxn modelId="{4306045E-B688-42A8-AF6F-42054A42192B}" type="presOf" srcId="{F9B760FB-CF5C-4650-9147-B5EC1DDDF161}" destId="{F24BE5E6-D455-4955-BF1F-912F15383486}" srcOrd="0" destOrd="0" presId="urn:microsoft.com/office/officeart/2005/8/layout/hierarchy1"/>
    <dgm:cxn modelId="{41404EEF-C130-46AD-9E3F-EA5CA0790D42}" type="presOf" srcId="{9F023295-2335-49BA-9213-4D73B9F0E3BD}" destId="{D0789258-A474-4E8C-A0D8-027177B83CB3}" srcOrd="0" destOrd="0" presId="urn:microsoft.com/office/officeart/2005/8/layout/hierarchy1"/>
    <dgm:cxn modelId="{B8BB516A-43D2-4B6B-86D5-EC818BD30870}" type="presOf" srcId="{6CDEE2B4-5AF2-4B93-9AE2-CB0FB1662D62}" destId="{5A8C80A1-A635-4157-A44D-0FFBB3271BDB}" srcOrd="0" destOrd="0" presId="urn:microsoft.com/office/officeart/2005/8/layout/hierarchy1"/>
    <dgm:cxn modelId="{EC9092C2-EC10-4FFB-80F4-5552E582FDE0}" srcId="{78D52E7A-AEDB-443F-A7AE-15D9F484ACBE}" destId="{C21D18F5-574A-458C-84A2-8642759035D3}" srcOrd="0" destOrd="0" parTransId="{BD3D26F0-E489-448E-B0CA-3DF5CBFE3BB6}" sibTransId="{624D2BE9-44A9-4569-8ADB-4BF43B73A72B}"/>
    <dgm:cxn modelId="{607D06FC-5450-47BE-8C33-415AB2AC69DA}" type="presOf" srcId="{78D52E7A-AEDB-443F-A7AE-15D9F484ACBE}" destId="{7E65DB46-A2D7-4664-ADC7-093FEC4B5DD4}" srcOrd="0" destOrd="0" presId="urn:microsoft.com/office/officeart/2005/8/layout/hierarchy1"/>
    <dgm:cxn modelId="{5DBF586D-DA76-43B4-B5BC-D1E36DB08B89}" type="presOf" srcId="{2389885C-6CA9-4555-BD3D-23D38ECF4A86}" destId="{138B394E-A981-43C9-BF3A-EBA1427BE783}" srcOrd="0" destOrd="0" presId="urn:microsoft.com/office/officeart/2005/8/layout/hierarchy1"/>
    <dgm:cxn modelId="{CE63D279-3CAB-4AC2-9723-4480E50239D3}" srcId="{1DACD784-0530-412A-A9A8-D0346B8B5FF7}" destId="{AAF96407-B30D-42CB-9C19-24B704E4E187}" srcOrd="0" destOrd="0" parTransId="{DBA68F3E-B942-4836-9A4B-F45CA948EE26}" sibTransId="{73764FDA-8AA2-4F25-A879-9FC0F3FCAB9E}"/>
    <dgm:cxn modelId="{52AB0716-F069-4B3F-9764-CA64AF6AD9B3}" type="presParOf" srcId="{D0789258-A474-4E8C-A0D8-027177B83CB3}" destId="{87F5E48A-459C-4F13-A948-5DF5C8EA9785}" srcOrd="0" destOrd="0" presId="urn:microsoft.com/office/officeart/2005/8/layout/hierarchy1"/>
    <dgm:cxn modelId="{377303E7-C768-49FB-937B-A262D203A7E5}" type="presParOf" srcId="{87F5E48A-459C-4F13-A948-5DF5C8EA9785}" destId="{A184CFA2-ADF5-4F09-A90C-191F3EA3ADC1}" srcOrd="0" destOrd="0" presId="urn:microsoft.com/office/officeart/2005/8/layout/hierarchy1"/>
    <dgm:cxn modelId="{C5058A57-2A6E-4B94-A1CB-A98E7205601D}" type="presParOf" srcId="{A184CFA2-ADF5-4F09-A90C-191F3EA3ADC1}" destId="{ACAB2BB5-7A63-46B8-AD80-3A8D48D67603}" srcOrd="0" destOrd="0" presId="urn:microsoft.com/office/officeart/2005/8/layout/hierarchy1"/>
    <dgm:cxn modelId="{3DDEF005-2AC6-4DBE-BFCB-03C2F3ED4985}" type="presParOf" srcId="{A184CFA2-ADF5-4F09-A90C-191F3EA3ADC1}" destId="{138B394E-A981-43C9-BF3A-EBA1427BE783}" srcOrd="1" destOrd="0" presId="urn:microsoft.com/office/officeart/2005/8/layout/hierarchy1"/>
    <dgm:cxn modelId="{4B764974-8269-45F9-B1C9-1B5C34767473}" type="presParOf" srcId="{87F5E48A-459C-4F13-A948-5DF5C8EA9785}" destId="{9B534CF5-81F2-4F28-9F93-C3D8F08186E3}" srcOrd="1" destOrd="0" presId="urn:microsoft.com/office/officeart/2005/8/layout/hierarchy1"/>
    <dgm:cxn modelId="{2F4F31BA-6BC6-4509-A4C6-6576EAF3EED0}" type="presParOf" srcId="{9B534CF5-81F2-4F28-9F93-C3D8F08186E3}" destId="{5A8C80A1-A635-4157-A44D-0FFBB3271BDB}" srcOrd="0" destOrd="0" presId="urn:microsoft.com/office/officeart/2005/8/layout/hierarchy1"/>
    <dgm:cxn modelId="{1CFADE69-44CE-4497-AA4C-3F7EA15E3DCC}" type="presParOf" srcId="{9B534CF5-81F2-4F28-9F93-C3D8F08186E3}" destId="{AA2F0E68-7B8A-433C-81A2-231C75231A08}" srcOrd="1" destOrd="0" presId="urn:microsoft.com/office/officeart/2005/8/layout/hierarchy1"/>
    <dgm:cxn modelId="{20154AA6-A8BB-4E00-B0EB-38CB66364E3F}" type="presParOf" srcId="{AA2F0E68-7B8A-433C-81A2-231C75231A08}" destId="{D4E1C3AD-9B20-4100-9BB6-3ABC09849A32}" srcOrd="0" destOrd="0" presId="urn:microsoft.com/office/officeart/2005/8/layout/hierarchy1"/>
    <dgm:cxn modelId="{8AE9DF5E-9715-42C5-9FFE-E09A7D3C92EF}" type="presParOf" srcId="{D4E1C3AD-9B20-4100-9BB6-3ABC09849A32}" destId="{4B33F2BB-C62B-4FA1-B37F-2C4645A6C802}" srcOrd="0" destOrd="0" presId="urn:microsoft.com/office/officeart/2005/8/layout/hierarchy1"/>
    <dgm:cxn modelId="{6DA7758B-B1F6-480E-AEBE-9669FBECE8C7}" type="presParOf" srcId="{D4E1C3AD-9B20-4100-9BB6-3ABC09849A32}" destId="{7E65DB46-A2D7-4664-ADC7-093FEC4B5DD4}" srcOrd="1" destOrd="0" presId="urn:microsoft.com/office/officeart/2005/8/layout/hierarchy1"/>
    <dgm:cxn modelId="{D00CFF06-2ED6-4E9E-B1EF-61F0DD0630B4}" type="presParOf" srcId="{AA2F0E68-7B8A-433C-81A2-231C75231A08}" destId="{C7824B8E-3BF1-4335-B88A-1C39D98CED28}" srcOrd="1" destOrd="0" presId="urn:microsoft.com/office/officeart/2005/8/layout/hierarchy1"/>
    <dgm:cxn modelId="{5B892902-DBCA-4F64-94B7-A46BC9449F42}" type="presParOf" srcId="{C7824B8E-3BF1-4335-B88A-1C39D98CED28}" destId="{B980043A-2864-465F-8D1E-F1E89871A9BA}" srcOrd="0" destOrd="0" presId="urn:microsoft.com/office/officeart/2005/8/layout/hierarchy1"/>
    <dgm:cxn modelId="{5A310EF2-4EF9-4121-9094-C3C125BC6145}" type="presParOf" srcId="{C7824B8E-3BF1-4335-B88A-1C39D98CED28}" destId="{8709D3D7-A0A4-4404-9935-3EB92830972C}" srcOrd="1" destOrd="0" presId="urn:microsoft.com/office/officeart/2005/8/layout/hierarchy1"/>
    <dgm:cxn modelId="{650A5E81-0310-48D1-A819-2B5AB445956A}" type="presParOf" srcId="{8709D3D7-A0A4-4404-9935-3EB92830972C}" destId="{356CBB49-3C9D-4A4D-8176-ED00FBFFB688}" srcOrd="0" destOrd="0" presId="urn:microsoft.com/office/officeart/2005/8/layout/hierarchy1"/>
    <dgm:cxn modelId="{1DCC6CC7-8286-467A-9641-9564FC73B4D9}" type="presParOf" srcId="{356CBB49-3C9D-4A4D-8176-ED00FBFFB688}" destId="{2D061EE3-90BB-49AF-9C78-F425D7DDB95C}" srcOrd="0" destOrd="0" presId="urn:microsoft.com/office/officeart/2005/8/layout/hierarchy1"/>
    <dgm:cxn modelId="{AFFC0003-A476-453C-8A90-226717D4EF2C}" type="presParOf" srcId="{356CBB49-3C9D-4A4D-8176-ED00FBFFB688}" destId="{F6C2FE97-209A-455D-AF90-D48F9C83396C}" srcOrd="1" destOrd="0" presId="urn:microsoft.com/office/officeart/2005/8/layout/hierarchy1"/>
    <dgm:cxn modelId="{26CDC205-B03E-4A11-AE1A-4786DA91EA82}" type="presParOf" srcId="{8709D3D7-A0A4-4404-9935-3EB92830972C}" destId="{632A2317-6910-4A9D-9695-3CC739DA643D}" srcOrd="1" destOrd="0" presId="urn:microsoft.com/office/officeart/2005/8/layout/hierarchy1"/>
    <dgm:cxn modelId="{825FC159-27D8-489C-90ED-0AD54F8CE8CC}" type="presParOf" srcId="{9B534CF5-81F2-4F28-9F93-C3D8F08186E3}" destId="{4F45448B-A379-408E-867B-355F11B09644}" srcOrd="2" destOrd="0" presId="urn:microsoft.com/office/officeart/2005/8/layout/hierarchy1"/>
    <dgm:cxn modelId="{234D37EC-22DA-44D2-ABD2-E3A5CF7FA9B3}" type="presParOf" srcId="{9B534CF5-81F2-4F28-9F93-C3D8F08186E3}" destId="{04A69F3C-9664-41C7-AC31-1FEF4E77BD09}" srcOrd="3" destOrd="0" presId="urn:microsoft.com/office/officeart/2005/8/layout/hierarchy1"/>
    <dgm:cxn modelId="{1B67A130-CFAA-4B43-B6E2-820DE494BA54}" type="presParOf" srcId="{04A69F3C-9664-41C7-AC31-1FEF4E77BD09}" destId="{B9E7F648-D8E1-4024-A9BA-8EDB64584A7B}" srcOrd="0" destOrd="0" presId="urn:microsoft.com/office/officeart/2005/8/layout/hierarchy1"/>
    <dgm:cxn modelId="{715C75EF-1CD7-4F0C-B276-8D22131A0A5B}" type="presParOf" srcId="{B9E7F648-D8E1-4024-A9BA-8EDB64584A7B}" destId="{3BF3FDA8-C02D-47CC-A1AE-1994F44528B9}" srcOrd="0" destOrd="0" presId="urn:microsoft.com/office/officeart/2005/8/layout/hierarchy1"/>
    <dgm:cxn modelId="{62511F54-CFE6-4ABF-9CDC-B3D766753DDA}" type="presParOf" srcId="{B9E7F648-D8E1-4024-A9BA-8EDB64584A7B}" destId="{A986A441-6061-42D3-9367-D88E2C136941}" srcOrd="1" destOrd="0" presId="urn:microsoft.com/office/officeart/2005/8/layout/hierarchy1"/>
    <dgm:cxn modelId="{88135F4F-D962-4E17-A59B-F0D96E55615E}" type="presParOf" srcId="{04A69F3C-9664-41C7-AC31-1FEF4E77BD09}" destId="{7929C1A8-3BA9-471C-AFF3-91734F533A35}" srcOrd="1" destOrd="0" presId="urn:microsoft.com/office/officeart/2005/8/layout/hierarchy1"/>
    <dgm:cxn modelId="{82DD5E6F-C12D-4A0E-8A51-DBF215604EA9}" type="presParOf" srcId="{7929C1A8-3BA9-471C-AFF3-91734F533A35}" destId="{9A7E6A6E-0C44-473F-9404-780079A0628A}" srcOrd="0" destOrd="0" presId="urn:microsoft.com/office/officeart/2005/8/layout/hierarchy1"/>
    <dgm:cxn modelId="{BB92A2E0-19EC-4025-BA61-81CF69860A79}" type="presParOf" srcId="{7929C1A8-3BA9-471C-AFF3-91734F533A35}" destId="{343024B3-09F1-453C-8AA7-709E34A5400C}" srcOrd="1" destOrd="0" presId="urn:microsoft.com/office/officeart/2005/8/layout/hierarchy1"/>
    <dgm:cxn modelId="{F9C7ED57-DC3B-4176-85C9-4FC0F19CE2C0}" type="presParOf" srcId="{343024B3-09F1-453C-8AA7-709E34A5400C}" destId="{F72679E7-2BF3-483E-AA1C-0A1D628BD4CC}" srcOrd="0" destOrd="0" presId="urn:microsoft.com/office/officeart/2005/8/layout/hierarchy1"/>
    <dgm:cxn modelId="{A55D8BE9-8B0B-4F0A-857E-FAAFB10919EA}" type="presParOf" srcId="{F72679E7-2BF3-483E-AA1C-0A1D628BD4CC}" destId="{979037BA-0442-42C5-8600-CF8C75CB69B9}" srcOrd="0" destOrd="0" presId="urn:microsoft.com/office/officeart/2005/8/layout/hierarchy1"/>
    <dgm:cxn modelId="{0241D821-BC48-4BDA-9CBB-635BFC204DD7}" type="presParOf" srcId="{F72679E7-2BF3-483E-AA1C-0A1D628BD4CC}" destId="{1224B92D-9D09-4C6A-AFD2-FEDC2AB9367E}" srcOrd="1" destOrd="0" presId="urn:microsoft.com/office/officeart/2005/8/layout/hierarchy1"/>
    <dgm:cxn modelId="{55F240B6-613A-4F9F-A563-6B5AB1065E49}" type="presParOf" srcId="{343024B3-09F1-453C-8AA7-709E34A5400C}" destId="{C2C965B9-D3DD-4A02-8B71-7CA16739E4A0}" srcOrd="1" destOrd="0" presId="urn:microsoft.com/office/officeart/2005/8/layout/hierarchy1"/>
    <dgm:cxn modelId="{AE6B5DEE-7AB9-44C6-B9F7-A6578BABC1F9}" type="presParOf" srcId="{9B534CF5-81F2-4F28-9F93-C3D8F08186E3}" destId="{F24BE5E6-D455-4955-BF1F-912F15383486}" srcOrd="4" destOrd="0" presId="urn:microsoft.com/office/officeart/2005/8/layout/hierarchy1"/>
    <dgm:cxn modelId="{627F7307-8E8D-4CEE-99E5-3CD6B5EC7F40}" type="presParOf" srcId="{9B534CF5-81F2-4F28-9F93-C3D8F08186E3}" destId="{997E2590-2948-4415-B364-B1900A579F74}" srcOrd="5" destOrd="0" presId="urn:microsoft.com/office/officeart/2005/8/layout/hierarchy1"/>
    <dgm:cxn modelId="{E081F311-5550-4ECA-8305-A5BD40986BDE}" type="presParOf" srcId="{997E2590-2948-4415-B364-B1900A579F74}" destId="{80D8B9BE-77BC-4FB0-98C8-C9A4779B6888}" srcOrd="0" destOrd="0" presId="urn:microsoft.com/office/officeart/2005/8/layout/hierarchy1"/>
    <dgm:cxn modelId="{54D7F116-C84A-4310-A102-2AC10928F7CA}" type="presParOf" srcId="{80D8B9BE-77BC-4FB0-98C8-C9A4779B6888}" destId="{0926D378-C8ED-4367-AF46-BC9D78C317E7}" srcOrd="0" destOrd="0" presId="urn:microsoft.com/office/officeart/2005/8/layout/hierarchy1"/>
    <dgm:cxn modelId="{AC8C391F-5816-4B63-B1A9-F17AE65BBEC5}" type="presParOf" srcId="{80D8B9BE-77BC-4FB0-98C8-C9A4779B6888}" destId="{EED01982-7176-4FD2-98BC-0ACDE871D662}" srcOrd="1" destOrd="0" presId="urn:microsoft.com/office/officeart/2005/8/layout/hierarchy1"/>
    <dgm:cxn modelId="{482C82C2-B180-475D-BD3F-53474D903655}" type="presParOf" srcId="{997E2590-2948-4415-B364-B1900A579F74}" destId="{0CA3D3A7-D063-48AC-9705-BD29372A10A2}" srcOrd="1" destOrd="0" presId="urn:microsoft.com/office/officeart/2005/8/layout/hierarchy1"/>
    <dgm:cxn modelId="{13E873A6-3723-45D0-BAAE-FCF3A09D6AEB}" type="presParOf" srcId="{0CA3D3A7-D063-48AC-9705-BD29372A10A2}" destId="{A929E13B-F7CC-4B65-B4B8-C942E12D2EB7}" srcOrd="0" destOrd="0" presId="urn:microsoft.com/office/officeart/2005/8/layout/hierarchy1"/>
    <dgm:cxn modelId="{602D0E1C-F575-457D-AB19-70A3FB6B4447}" type="presParOf" srcId="{0CA3D3A7-D063-48AC-9705-BD29372A10A2}" destId="{C46D896A-F223-49C3-939C-92C6130E4F23}" srcOrd="1" destOrd="0" presId="urn:microsoft.com/office/officeart/2005/8/layout/hierarchy1"/>
    <dgm:cxn modelId="{5FF08AAD-39C8-419F-AC68-EB060B76B903}" type="presParOf" srcId="{C46D896A-F223-49C3-939C-92C6130E4F23}" destId="{F64DB46F-55EB-4C5F-B802-EC33A2DDB925}" srcOrd="0" destOrd="0" presId="urn:microsoft.com/office/officeart/2005/8/layout/hierarchy1"/>
    <dgm:cxn modelId="{7E64E2F0-93EE-4E74-B860-B096E9E03A54}" type="presParOf" srcId="{F64DB46F-55EB-4C5F-B802-EC33A2DDB925}" destId="{91A28D1B-B57A-4A80-B3F4-C416502C6E11}" srcOrd="0" destOrd="0" presId="urn:microsoft.com/office/officeart/2005/8/layout/hierarchy1"/>
    <dgm:cxn modelId="{74956BE4-A0C5-4E7B-8A2C-6CA9AF59A902}" type="presParOf" srcId="{F64DB46F-55EB-4C5F-B802-EC33A2DDB925}" destId="{257332BB-9E6F-46CE-9848-94D9D3F3DC0B}" srcOrd="1" destOrd="0" presId="urn:microsoft.com/office/officeart/2005/8/layout/hierarchy1"/>
    <dgm:cxn modelId="{475306F5-BB22-454A-88B0-76011135FBB2}" type="presParOf" srcId="{C46D896A-F223-49C3-939C-92C6130E4F23}" destId="{0098B834-F346-47E7-A175-A38DFD861E0B}" srcOrd="1" destOrd="0" presId="urn:microsoft.com/office/officeart/2005/8/layout/hierarchy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4501327-4F76-4C74-ACFB-5148112BCDA6}" type="datetimeFigureOut">
              <a:rPr lang="ru-RU"/>
              <a:pPr>
                <a:defRPr/>
              </a:pPr>
              <a:t>11.02.2014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403290C-0A16-444A-A555-44230464CF6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Автор фотографии Артем Павлов</a:t>
            </a:r>
          </a:p>
          <a:p>
            <a:pPr>
              <a:spcBef>
                <a:spcPct val="0"/>
              </a:spcBef>
            </a:pPr>
            <a:r>
              <a:rPr lang="ru-RU" smtClean="0"/>
              <a:t>Адрес фото </a:t>
            </a:r>
            <a:r>
              <a:rPr lang="sq-AL" smtClean="0"/>
              <a:t>http://ic.pics.livejournal.com/artempavlov/9902779/106053/106053_1000.jpg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5A2958-9E4B-40F9-A2DA-C01D08DD8D49}"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На слайде рисунки учебника стр. 91</a:t>
            </a:r>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A238FF-9D79-4748-A61C-52E84F766ECE}"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На слайде рисунки учебника стр90-91</a:t>
            </a:r>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F5DB6B-CB34-4E2A-9B4C-D494C1827816}"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Г.Ершов, памятник в Любече </a:t>
            </a:r>
          </a:p>
          <a:p>
            <a:pPr>
              <a:spcBef>
                <a:spcPct val="0"/>
              </a:spcBef>
            </a:pPr>
            <a:r>
              <a:rPr lang="ru-RU" smtClean="0"/>
              <a:t>Адрес рисунка  - </a:t>
            </a:r>
            <a:r>
              <a:rPr lang="sq-AL" smtClean="0"/>
              <a:t>http://www.poezdkin.com/uploads/posts/2011-01/thumbs/12946512713312012.jpeg</a:t>
            </a: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A9FD7B-9523-41E5-8A2A-49EA35B17A78}"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карты </a:t>
            </a:r>
            <a:r>
              <a:rPr lang="sq-AL" smtClean="0"/>
              <a:t>http://upload.wikimedia.org/wikipedia/commons/thumb/3/3a/Rus-1015-1113.png/489px-Rus-1015-1113.png</a:t>
            </a: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7A735-9252-4D2B-A4E2-2D91F574DE79}"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DC7A2-D8F5-46BC-A4BC-1DE6065B8E44}"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28936A-DDA9-4F56-BB73-646ADF11F579}"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вопросу выводит на слайд документ, щелчок по документу выводит на слайд вопрос</a:t>
            </a:r>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09FD71-C065-4F10-9711-03DE4965D5E8}"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81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8EA002-A874-473A-836C-EC23E9A96687}" type="slidenum">
              <a:rPr lang="ru-RU"/>
              <a:pPr fontAlgn="base">
                <a:spcBef>
                  <a:spcPct val="0"/>
                </a:spcBef>
                <a:spcAft>
                  <a:spcPct val="0"/>
                </a:spcAft>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7F0D2A-F94A-4C4E-98AF-29DB4C70C91F}"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2EE37A-F329-44BA-8854-607CA4675002}"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0BD8AB-E914-4CCF-9531-D94157E69E57}"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99998-F956-41F8-9143-0FBF845D8353}"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Использованы иллюстрации В.Верещагин «История Государства Российского в изображениях Державных его Правителей» </a:t>
            </a:r>
            <a:r>
              <a:rPr lang="sq-AL" smtClean="0"/>
              <a:t>http://www.home-edu.ru/user/uatml/00001838/Gotovie/Praviteli_Rassia/textRussia.htm</a:t>
            </a:r>
            <a:r>
              <a:rPr lang="ru-RU" smtClean="0"/>
              <a:t> </a:t>
            </a:r>
          </a:p>
          <a:p>
            <a:pPr>
              <a:spcBef>
                <a:spcPct val="0"/>
              </a:spcBef>
            </a:pPr>
            <a:r>
              <a:rPr lang="ru-RU" smtClean="0"/>
              <a:t>Анимация построена на триггерах. Щелчок по цифре выводит на экран и убирает события и поступки князей</a:t>
            </a:r>
          </a:p>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46561F-260C-4304-8B2E-F13E087FC68D}"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A45FB-D176-4A14-9B1D-BC5A7A014EFB}"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кружку выводит и убирает имя князя</a:t>
            </a:r>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545848-7145-4A93-A8D9-122DEDFBED78}"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17D9F-60FA-4161-BA44-CCF58CDEE3BD}"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C557AA2-9F1A-4C93-8FF0-CF797DCD326E}" type="datetimeFigureOut">
              <a:rPr lang="ru-RU"/>
              <a:pPr>
                <a:defRPr/>
              </a:pPr>
              <a:t>11.02.2014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6E6617-C3DB-4D1D-9430-10544728266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BAAADF-FD28-4B57-88CB-41E46FEC5C87}" type="datetimeFigureOut">
              <a:rPr lang="ru-RU"/>
              <a:pPr>
                <a:defRPr/>
              </a:pPr>
              <a:t>11.02.2014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0A2D1F-0EBD-4BF8-B5CA-392B7C41DEE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E7D087-0F6D-4A04-9DFF-BFDBD2639EE6}" type="datetimeFigureOut">
              <a:rPr lang="ru-RU"/>
              <a:pPr>
                <a:defRPr/>
              </a:pPr>
              <a:t>11.02.2014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E4EC19-431C-4E98-93C0-9EF55B7C16B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1C1CC7F-DF1C-4BD4-BDE3-74DC738F5588}" type="datetimeFigureOut">
              <a:rPr lang="ru-RU"/>
              <a:pPr>
                <a:defRPr/>
              </a:pPr>
              <a:t>11.02.2014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D815ACB-BCCA-4822-BECC-CCE44F3D95A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0B84E80-068B-45F7-BA14-EA3D7F19D82B}" type="datetimeFigureOut">
              <a:rPr lang="ru-RU"/>
              <a:pPr>
                <a:defRPr/>
              </a:pPr>
              <a:t>11.02.2014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A70695-89C3-41B5-BEEA-57A75923A0B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1C38E284-5A7B-47CE-A55A-3784B983F56A}" type="datetimeFigureOut">
              <a:rPr lang="ru-RU"/>
              <a:pPr>
                <a:defRPr/>
              </a:pPr>
              <a:t>11.02.2014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35EF055D-FD9E-4C2A-AD4C-BC08367D1B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812C5CF-A9B8-422E-83D0-B20096445239}" type="datetimeFigureOut">
              <a:rPr lang="ru-RU"/>
              <a:pPr>
                <a:defRPr/>
              </a:pPr>
              <a:t>11.02.2014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950DB43-E5AD-4D2D-A0EC-F66C592972F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1A850596-DDE6-46FC-9668-17285FD94B9D}" type="datetimeFigureOut">
              <a:rPr lang="ru-RU"/>
              <a:pPr>
                <a:defRPr/>
              </a:pPr>
              <a:t>11.02.2014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CA495C38-B7CC-495D-B96F-B73521C3A1CE}"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17AF0EFA-A0A9-416B-AAE1-0B7F230645ED}" type="datetimeFigureOut">
              <a:rPr lang="ru-RU"/>
              <a:pPr>
                <a:defRPr/>
              </a:pPr>
              <a:t>11.02.2014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BBB66760-AC8E-4A16-BE05-F285B9743C7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CC5A5A-98D3-4F4B-B8E5-5C729464445F}" type="datetimeFigureOut">
              <a:rPr lang="ru-RU"/>
              <a:pPr>
                <a:defRPr/>
              </a:pPr>
              <a:t>11.02.2014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A65668-AF37-42F0-ABDE-5BF464EC2E4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1DA2EDF-D981-496F-8535-E0069B255116}" type="datetimeFigureOut">
              <a:rPr lang="ru-RU"/>
              <a:pPr>
                <a:defRPr/>
              </a:pPr>
              <a:t>11.02.2014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3A91E4-CB1A-4E62-A7BA-8E3969B6972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0456FCC-95BE-4D65-A31E-C49B50B03F34}" type="datetimeFigureOut">
              <a:rPr lang="ru-RU"/>
              <a:pPr>
                <a:defRPr/>
              </a:pPr>
              <a:t>11.02.2014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B461BF1-DF56-4A48-A8F3-FC6671259B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28738" y="2278063"/>
            <a:ext cx="6486525" cy="4319587"/>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8</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2" name="Заголовок 1"/>
          <p:cNvSpPr>
            <a:spLocks noGrp="1"/>
          </p:cNvSpPr>
          <p:nvPr>
            <p:ph type="ctrTitle"/>
          </p:nvPr>
        </p:nvSpPr>
        <p:spPr>
          <a:xfrm>
            <a:off x="251520" y="1526927"/>
            <a:ext cx="8640960" cy="1470025"/>
          </a:xfrm>
        </p:spPr>
        <p:txBody>
          <a:bodyPr>
            <a:noAutofit/>
          </a:bodyPr>
          <a:lstStyle/>
          <a:p>
            <a:pPr fontAlgn="auto">
              <a:spcAft>
                <a:spcPts val="0"/>
              </a:spcAft>
              <a:defRPr/>
            </a:pPr>
            <a:r>
              <a:rPr lang="ru-RU" sz="3800" dirty="0" smtClean="0"/>
              <a:t>НАЧАЛО РАСПАДА ДРЕВНЕРУССКОГО ГОСУДАРСТВА</a:t>
            </a:r>
            <a:endParaRPr lang="ru-RU" sz="3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9"/>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600" b="1" dirty="0">
                <a:solidFill>
                  <a:srgbClr val="0070C0"/>
                </a:solidFill>
                <a:latin typeface="+mn-lt"/>
              </a:rPr>
              <a:t>Необходимый уровень.</a:t>
            </a:r>
            <a:r>
              <a:rPr lang="ru-RU" sz="2600" dirty="0">
                <a:solidFill>
                  <a:srgbClr val="0070C0"/>
                </a:solidFill>
                <a:latin typeface="+mn-lt"/>
              </a:rPr>
              <a:t> </a:t>
            </a:r>
            <a:r>
              <a:rPr lang="ru-RU" sz="2600" dirty="0">
                <a:latin typeface="+mn-lt"/>
              </a:rPr>
              <a:t>Дай характеристику половцам. На какой ступени развития они находились?</a:t>
            </a:r>
            <a:endParaRPr lang="ru-RU" sz="2600" dirty="0">
              <a:latin typeface="+mn-lt"/>
            </a:endParaRPr>
          </a:p>
        </p:txBody>
      </p:sp>
      <p:pic>
        <p:nvPicPr>
          <p:cNvPr id="32772"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sz="3600" dirty="0" smtClean="0"/>
              <a:t>РУСЬ И «ЗЕМЛЯ ПОЛОВЕЦКАЯ»</a:t>
            </a:r>
            <a:endParaRPr lang="ru-RU" sz="3600" dirty="0"/>
          </a:p>
        </p:txBody>
      </p:sp>
      <p:pic>
        <p:nvPicPr>
          <p:cNvPr id="3074" name="Picture 2"/>
          <p:cNvPicPr>
            <a:picLocks noChangeAspect="1" noChangeArrowheads="1"/>
          </p:cNvPicPr>
          <p:nvPr/>
        </p:nvPicPr>
        <p:blipFill>
          <a:blip r:embed="rId5">
            <a:extLst>
              <a:ext uri="{28A0092B-C50C-407E-A947-70E740481C1C}"/>
            </a:extLst>
          </a:blip>
          <a:srcRect/>
          <a:stretch>
            <a:fillRect/>
          </a:stretch>
        </p:blipFill>
        <p:spPr bwMode="auto">
          <a:xfrm>
            <a:off x="252000" y="2708919"/>
            <a:ext cx="3352800" cy="3552825"/>
          </a:xfrm>
          <a:prstGeom prst="roundRect">
            <a:avLst>
              <a:gd name="adj" fmla="val 10015"/>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graphicFrame>
        <p:nvGraphicFramePr>
          <p:cNvPr id="32794" name="Group 26"/>
          <p:cNvGraphicFramePr>
            <a:graphicFrameLocks noGrp="1"/>
          </p:cNvGraphicFramePr>
          <p:nvPr/>
        </p:nvGraphicFramePr>
        <p:xfrm>
          <a:off x="3851275" y="2711450"/>
          <a:ext cx="5040313" cy="3832225"/>
        </p:xfrm>
        <a:graphic>
          <a:graphicData uri="http://schemas.openxmlformats.org/drawingml/2006/table">
            <a:tbl>
              <a:tblPr/>
              <a:tblGrid>
                <a:gridCol w="2089150"/>
                <a:gridCol w="29511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a:t>
                      </a:r>
                      <a:br>
                        <a:rPr kumimoji="0" lang="ru-RU" sz="2400" b="0" i="0" u="none" strike="noStrike" cap="none" normalizeH="0" baseline="0" smtClean="0">
                          <a:ln>
                            <a:noFill/>
                          </a:ln>
                          <a:solidFill>
                            <a:schemeClr val="tx1"/>
                          </a:solidFill>
                          <a:effectLst/>
                          <a:latin typeface="Comic Sans MS" pitchFamily="66" charset="0"/>
                        </a:rPr>
                      </a:br>
                      <a:r>
                        <a:rPr kumimoji="0" lang="ru-RU" sz="2400" b="0" i="0" u="none" strike="noStrike" cap="none" normalizeH="0" baseline="0" smtClean="0">
                          <a:ln>
                            <a:noFill/>
                          </a:ln>
                          <a:solidFill>
                            <a:schemeClr val="tx1"/>
                          </a:solidFill>
                          <a:effectLst/>
                          <a:latin typeface="Comic Sans MS" pitchFamily="66" charset="0"/>
                        </a:rPr>
                        <a:t>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4" name="Скругленный прямоугольник 3"/>
          <p:cNvSpPr/>
          <p:nvPr/>
        </p:nvSpPr>
        <p:spPr>
          <a:xfrm>
            <a:off x="736600" y="6370638"/>
            <a:ext cx="2508250" cy="442912"/>
          </a:xfrm>
          <a:prstGeom prst="round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sz="2000" dirty="0">
                <a:latin typeface="+mn-lt"/>
              </a:rPr>
              <a:t>«Чёрные клобуки»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a:t>
            </a:r>
            <a:r>
              <a:rPr lang="ru-RU"/>
              <a:t> </a:t>
            </a:r>
            <a:r>
              <a:rPr lang="ru-RU" sz="2600" b="1">
                <a:solidFill>
                  <a:srgbClr val="0070C0"/>
                </a:solidFill>
                <a:latin typeface="Comic Sans MS" pitchFamily="66" charset="0"/>
              </a:rPr>
              <a:t>уровень.</a:t>
            </a:r>
            <a:r>
              <a:rPr lang="ru-RU" sz="2600">
                <a:solidFill>
                  <a:srgbClr val="0070C0"/>
                </a:solidFill>
                <a:latin typeface="Comic Sans MS" pitchFamily="66" charset="0"/>
              </a:rPr>
              <a:t> </a:t>
            </a:r>
            <a:r>
              <a:rPr lang="ru-RU" sz="2600">
                <a:latin typeface="Comic Sans MS" pitchFamily="66" charset="0"/>
              </a:rPr>
              <a:t>Какое значение для процесса распада Древнерусского государства имело соседство Руси с половцами?</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sz="3600" dirty="0" smtClean="0"/>
              <a:t>РУСЬ И «ЗЕМЛЯ ПОЛОВЕЦКАЯ»</a:t>
            </a:r>
            <a:endParaRPr lang="ru-RU" sz="3600" dirty="0"/>
          </a:p>
        </p:txBody>
      </p:sp>
      <p:pic>
        <p:nvPicPr>
          <p:cNvPr id="2050" name="Picture 2"/>
          <p:cNvPicPr>
            <a:picLocks noChangeAspect="1" noChangeArrowheads="1"/>
          </p:cNvPicPr>
          <p:nvPr/>
        </p:nvPicPr>
        <p:blipFill>
          <a:blip r:embed="rId5" cstate="email">
            <a:extLst>
              <a:ext uri="{28A0092B-C50C-407E-A947-70E740481C1C}"/>
            </a:extLst>
          </a:blip>
          <a:srcRect/>
          <a:stretch>
            <a:fillRect/>
          </a:stretch>
        </p:blipFill>
        <p:spPr bwMode="auto">
          <a:xfrm>
            <a:off x="3646282" y="2700000"/>
            <a:ext cx="1851435" cy="32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1" name="Picture 3"/>
          <p:cNvPicPr>
            <a:picLocks noChangeAspect="1" noChangeArrowheads="1"/>
          </p:cNvPicPr>
          <p:nvPr/>
        </p:nvPicPr>
        <p:blipFill>
          <a:blip r:embed="rId6" cstate="email">
            <a:extLst>
              <a:ext uri="{28A0092B-C50C-407E-A947-70E740481C1C}"/>
            </a:extLst>
          </a:blip>
          <a:srcRect/>
          <a:stretch>
            <a:fillRect/>
          </a:stretch>
        </p:blipFill>
        <p:spPr bwMode="auto">
          <a:xfrm>
            <a:off x="252000" y="2700000"/>
            <a:ext cx="3057589" cy="32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2" name="Picture 4"/>
          <p:cNvPicPr>
            <a:picLocks noChangeAspect="1" noChangeArrowheads="1"/>
          </p:cNvPicPr>
          <p:nvPr/>
        </p:nvPicPr>
        <p:blipFill>
          <a:blip r:embed="rId7" cstate="email">
            <a:extLst>
              <a:ext uri="{28A0092B-C50C-407E-A947-70E740481C1C}"/>
            </a:extLst>
          </a:blip>
          <a:srcRect/>
          <a:stretch>
            <a:fillRect/>
          </a:stretch>
        </p:blipFill>
        <p:spPr bwMode="auto">
          <a:xfrm>
            <a:off x="5911634" y="2700000"/>
            <a:ext cx="2967068" cy="32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4" name="Скругленный прямоугольник 3"/>
          <p:cNvSpPr/>
          <p:nvPr/>
        </p:nvSpPr>
        <p:spPr>
          <a:xfrm>
            <a:off x="5724525" y="6022975"/>
            <a:ext cx="3382963" cy="777875"/>
          </a:xfrm>
          <a:prstGeom prst="roundRect">
            <a:avLst/>
          </a:prstGeom>
          <a:solidFill>
            <a:schemeClr val="accent4">
              <a:lumMod val="20000"/>
              <a:lumOff val="80000"/>
            </a:schemeClr>
          </a:solidFill>
          <a:ln>
            <a:solidFill>
              <a:schemeClr val="bg1">
                <a:lumMod val="50000"/>
              </a:schemeClr>
            </a:solidFill>
          </a:ln>
        </p:spPr>
        <p:txBody>
          <a:bodyPr lIns="54000" rIns="54000" anchor="ctr">
            <a:spAutoFit/>
          </a:bodyPr>
          <a:lstStyle/>
          <a:p>
            <a:pPr algn="ctr"/>
            <a:r>
              <a:rPr lang="ru-RU" sz="2000">
                <a:latin typeface="Comic Sans MS" pitchFamily="66" charset="0"/>
              </a:rPr>
              <a:t>Половцы в захваченном</a:t>
            </a:r>
          </a:p>
          <a:p>
            <a:pPr algn="ctr"/>
            <a:r>
              <a:rPr lang="ru-RU" sz="2000">
                <a:latin typeface="Comic Sans MS" pitchFamily="66" charset="0"/>
              </a:rPr>
              <a:t>русском городе</a:t>
            </a:r>
          </a:p>
        </p:txBody>
      </p:sp>
      <p:sp>
        <p:nvSpPr>
          <p:cNvPr id="5" name="Скругленный прямоугольник 4"/>
          <p:cNvSpPr/>
          <p:nvPr/>
        </p:nvSpPr>
        <p:spPr>
          <a:xfrm>
            <a:off x="3678238" y="6132513"/>
            <a:ext cx="1716087" cy="439737"/>
          </a:xfrm>
          <a:prstGeom prst="roundRect">
            <a:avLst/>
          </a:prstGeom>
          <a:solidFill>
            <a:schemeClr val="accent4">
              <a:lumMod val="20000"/>
              <a:lumOff val="80000"/>
            </a:schemeClr>
          </a:solidFill>
          <a:ln>
            <a:solidFill>
              <a:schemeClr val="bg1">
                <a:lumMod val="50000"/>
              </a:schemeClr>
            </a:solidFill>
          </a:ln>
        </p:spPr>
        <p:txBody>
          <a:bodyPr wrap="none">
            <a:spAutoFit/>
          </a:bodyPr>
          <a:lstStyle/>
          <a:p>
            <a:r>
              <a:rPr lang="ru-RU" sz="2000">
                <a:latin typeface="Comic Sans MS" pitchFamily="66" charset="0"/>
              </a:rPr>
              <a:t>Половчанка</a:t>
            </a:r>
          </a:p>
        </p:txBody>
      </p:sp>
      <p:sp>
        <p:nvSpPr>
          <p:cNvPr id="6" name="Скругленный прямоугольник 5"/>
          <p:cNvSpPr/>
          <p:nvPr/>
        </p:nvSpPr>
        <p:spPr>
          <a:xfrm>
            <a:off x="527050" y="6132513"/>
            <a:ext cx="2508250" cy="442912"/>
          </a:xfrm>
          <a:prstGeom prst="round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sz="2000" dirty="0">
                <a:latin typeface="+mn-lt"/>
              </a:rPr>
              <a:t>«Чёрные клобуки»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55526"/>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a:t>
            </a:r>
            <a:r>
              <a:rPr lang="ru-RU"/>
              <a:t> </a:t>
            </a:r>
            <a:r>
              <a:rPr lang="ru-RU" sz="2600" b="1">
                <a:solidFill>
                  <a:srgbClr val="0070C0"/>
                </a:solidFill>
                <a:latin typeface="Comic Sans MS" pitchFamily="66" charset="0"/>
              </a:rPr>
              <a:t>уровень.</a:t>
            </a:r>
            <a:r>
              <a:rPr lang="ru-RU" sz="2800">
                <a:latin typeface="Comic Sans MS" pitchFamily="66" charset="0"/>
              </a:rPr>
              <a:t> Можно ли решения Любечского съезда считать распадом Древнерусского государства?</a:t>
            </a:r>
          </a:p>
        </p:txBody>
      </p:sp>
      <p:pic>
        <p:nvPicPr>
          <p:cNvPr id="3686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800" dirty="0" smtClean="0"/>
              <a:t>УСОБИЦЫ ВНУКОВ ЯРОСЛАВА</a:t>
            </a:r>
            <a:endParaRPr lang="ru-RU" sz="3800" dirty="0"/>
          </a:p>
        </p:txBody>
      </p:sp>
      <p:graphicFrame>
        <p:nvGraphicFramePr>
          <p:cNvPr id="36893" name="Group 29"/>
          <p:cNvGraphicFramePr>
            <a:graphicFrameLocks noGrp="1"/>
          </p:cNvGraphicFramePr>
          <p:nvPr/>
        </p:nvGraphicFramePr>
        <p:xfrm>
          <a:off x="3563938" y="2601913"/>
          <a:ext cx="5327650" cy="3905250"/>
        </p:xfrm>
        <a:graphic>
          <a:graphicData uri="http://schemas.openxmlformats.org/drawingml/2006/table">
            <a:tbl>
              <a:tblPr/>
              <a:tblGrid>
                <a:gridCol w="2087562"/>
                <a:gridCol w="3240088"/>
              </a:tblGrid>
              <a:tr h="1258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2346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36881" name="Прямоугольник 3"/>
          <p:cNvSpPr>
            <a:spLocks noChangeArrowheads="1"/>
          </p:cNvSpPr>
          <p:nvPr/>
        </p:nvSpPr>
        <p:spPr bwMode="auto">
          <a:xfrm>
            <a:off x="3963988" y="3244850"/>
            <a:ext cx="252412" cy="368300"/>
          </a:xfrm>
          <a:prstGeom prst="rect">
            <a:avLst/>
          </a:prstGeom>
          <a:noFill/>
          <a:ln w="9525">
            <a:noFill/>
            <a:miter lim="800000"/>
            <a:headEnd/>
            <a:tailEnd/>
          </a:ln>
        </p:spPr>
        <p:txBody>
          <a:bodyPr wrap="none">
            <a:spAutoFit/>
          </a:bodyPr>
          <a:lstStyle/>
          <a:p>
            <a:r>
              <a:rPr lang="ru-RU">
                <a:latin typeface="Comic Sans MS" pitchFamily="66" charset="0"/>
              </a:rPr>
              <a:t> </a:t>
            </a:r>
          </a:p>
        </p:txBody>
      </p:sp>
      <p:pic>
        <p:nvPicPr>
          <p:cNvPr id="1035" name="Picture 11" descr="И ГДЕ ЖЕ ЭТОТ ЛЮБЕЧ?"/>
          <p:cNvPicPr>
            <a:picLocks noChangeAspect="1" noChangeArrowheads="1"/>
          </p:cNvPicPr>
          <p:nvPr/>
        </p:nvPicPr>
        <p:blipFill>
          <a:blip r:embed="rId5" cstate="email">
            <a:extLst>
              <a:ext uri="{28A0092B-C50C-407E-A947-70E740481C1C}"/>
            </a:extLst>
          </a:blip>
          <a:srcRect/>
          <a:stretch>
            <a:fillRect/>
          </a:stretch>
        </p:blipFill>
        <p:spPr bwMode="auto">
          <a:xfrm>
            <a:off x="251520" y="2601368"/>
            <a:ext cx="3105000" cy="4140000"/>
          </a:xfrm>
          <a:prstGeom prst="roundRect">
            <a:avLst>
              <a:gd name="adj" fmla="val 8888"/>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72488"/>
            <a:ext cx="8640000" cy="944344"/>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Повышенный</a:t>
            </a:r>
            <a:r>
              <a:rPr lang="ru-RU"/>
              <a:t> </a:t>
            </a:r>
            <a:r>
              <a:rPr lang="ru-RU" sz="2600" b="1">
                <a:solidFill>
                  <a:srgbClr val="0070C0"/>
                </a:solidFill>
                <a:latin typeface="Comic Sans MS" pitchFamily="66" charset="0"/>
              </a:rPr>
              <a:t>уровень.</a:t>
            </a:r>
            <a:r>
              <a:rPr lang="ru-RU" sz="2600">
                <a:solidFill>
                  <a:srgbClr val="0070C0"/>
                </a:solidFill>
                <a:latin typeface="Comic Sans MS" pitchFamily="66" charset="0"/>
              </a:rPr>
              <a:t> </a:t>
            </a:r>
            <a:r>
              <a:rPr lang="ru-RU" sz="2600">
                <a:latin typeface="Comic Sans MS" pitchFamily="66" charset="0"/>
              </a:rPr>
              <a:t>В чём причины начавшегося распада Древнерусского государства?</a:t>
            </a:r>
          </a:p>
        </p:txBody>
      </p:sp>
      <p:pic>
        <p:nvPicPr>
          <p:cNvPr id="3891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800" dirty="0" smtClean="0"/>
              <a:t>УСОБИЦЫ ВНУКОВ ЯРОСЛАВА</a:t>
            </a:r>
            <a:endParaRPr lang="ru-RU" sz="3800" dirty="0"/>
          </a:p>
        </p:txBody>
      </p:sp>
      <p:pic>
        <p:nvPicPr>
          <p:cNvPr id="38918" name="Рисунок 3"/>
          <p:cNvPicPr>
            <a:picLocks noChangeAspect="1"/>
          </p:cNvPicPr>
          <p:nvPr/>
        </p:nvPicPr>
        <p:blipFill>
          <a:blip r:embed="rId5"/>
          <a:srcRect/>
          <a:stretch>
            <a:fillRect/>
          </a:stretch>
        </p:blipFill>
        <p:spPr bwMode="auto">
          <a:xfrm>
            <a:off x="252413" y="2052638"/>
            <a:ext cx="3821112" cy="4679950"/>
          </a:xfrm>
          <a:prstGeom prst="rect">
            <a:avLst/>
          </a:prstGeom>
          <a:noFill/>
          <a:ln w="9525">
            <a:noFill/>
            <a:miter lim="800000"/>
            <a:headEnd/>
            <a:tailEnd/>
          </a:ln>
        </p:spPr>
      </p:pic>
      <p:sp>
        <p:nvSpPr>
          <p:cNvPr id="11" name="TextBox 10"/>
          <p:cNvSpPr txBox="1"/>
          <p:nvPr/>
        </p:nvSpPr>
        <p:spPr>
          <a:xfrm>
            <a:off x="4176713" y="2052638"/>
            <a:ext cx="4684712" cy="4679950"/>
          </a:xfrm>
          <a:prstGeom prst="rect">
            <a:avLst/>
          </a:prstGeom>
          <a:solidFill>
            <a:schemeClr val="accent4">
              <a:lumMod val="20000"/>
              <a:lumOff val="80000"/>
            </a:schemeClr>
          </a:solidFill>
          <a:ln>
            <a:solidFill>
              <a:schemeClr val="tx1"/>
            </a:solidFill>
          </a:ln>
        </p:spPr>
        <p:txBody>
          <a:bodyPr wrap="none">
            <a:spAutoFit/>
          </a:bodyPr>
          <a:lstStyle/>
          <a:p>
            <a:pPr marL="457200" indent="-457200" fontAlgn="auto">
              <a:lnSpc>
                <a:spcPct val="150000"/>
              </a:lnSpc>
              <a:spcBef>
                <a:spcPts val="0"/>
              </a:spcBef>
              <a:spcAft>
                <a:spcPts val="0"/>
              </a:spcAft>
              <a:buFontTx/>
              <a:buAutoNum type="arabicPeriod"/>
              <a:defRPr/>
            </a:pPr>
            <a:r>
              <a:rPr lang="ru-RU" sz="2800" dirty="0">
                <a:latin typeface="+mn-lt"/>
              </a:rPr>
              <a:t>__________________</a:t>
            </a:r>
          </a:p>
          <a:p>
            <a:pPr marL="457200" indent="-457200" fontAlgn="auto">
              <a:lnSpc>
                <a:spcPct val="150000"/>
              </a:lnSpc>
              <a:spcBef>
                <a:spcPts val="0"/>
              </a:spcBef>
              <a:spcAft>
                <a:spcPts val="0"/>
              </a:spcAft>
              <a:buFontTx/>
              <a:buAutoNum type="arabicPeriod"/>
              <a:defRPr/>
            </a:pPr>
            <a:r>
              <a:rPr lang="ru-RU" sz="2800" dirty="0">
                <a:latin typeface="+mn-lt"/>
              </a:rPr>
              <a:t>__________________</a:t>
            </a:r>
          </a:p>
          <a:p>
            <a:pPr marL="457200" indent="-457200" fontAlgn="auto">
              <a:lnSpc>
                <a:spcPct val="150000"/>
              </a:lnSpc>
              <a:spcBef>
                <a:spcPts val="0"/>
              </a:spcBef>
              <a:spcAft>
                <a:spcPts val="0"/>
              </a:spcAft>
              <a:buFontTx/>
              <a:buAutoNum type="arabicPeriod"/>
              <a:defRPr/>
            </a:pPr>
            <a:r>
              <a:rPr lang="ru-RU" sz="2800" dirty="0">
                <a:latin typeface="+mn-lt"/>
              </a:rPr>
              <a:t>__________________</a:t>
            </a:r>
          </a:p>
          <a:p>
            <a:pPr marL="457200" indent="-457200" fontAlgn="auto">
              <a:lnSpc>
                <a:spcPct val="150000"/>
              </a:lnSpc>
              <a:spcBef>
                <a:spcPts val="0"/>
              </a:spcBef>
              <a:spcAft>
                <a:spcPts val="0"/>
              </a:spcAft>
              <a:buFontTx/>
              <a:buAutoNum type="arabicPeriod"/>
              <a:defRPr/>
            </a:pPr>
            <a:r>
              <a:rPr lang="ru-RU" sz="2800" dirty="0">
                <a:latin typeface="+mn-lt"/>
              </a:rPr>
              <a:t>__________________</a:t>
            </a:r>
          </a:p>
          <a:p>
            <a:pPr marL="457200" indent="-457200" fontAlgn="auto">
              <a:lnSpc>
                <a:spcPct val="150000"/>
              </a:lnSpc>
              <a:spcBef>
                <a:spcPts val="0"/>
              </a:spcBef>
              <a:spcAft>
                <a:spcPts val="0"/>
              </a:spcAft>
              <a:buFont typeface="Comic Sans MS" panose="030F0702030302020204" pitchFamily="66" charset="0"/>
              <a:buChar char="…"/>
              <a:defRPr/>
            </a:pPr>
            <a:r>
              <a:rPr lang="ru-RU" sz="2800" dirty="0">
                <a:latin typeface="+mn-lt"/>
              </a:rPr>
              <a:t>__________________</a:t>
            </a:r>
          </a:p>
          <a:p>
            <a:pPr marL="457200" indent="-457200" fontAlgn="auto">
              <a:lnSpc>
                <a:spcPct val="150000"/>
              </a:lnSpc>
              <a:spcBef>
                <a:spcPts val="0"/>
              </a:spcBef>
              <a:spcAft>
                <a:spcPts val="0"/>
              </a:spcAft>
              <a:buFont typeface="Comic Sans MS" panose="030F0702030302020204" pitchFamily="66" charset="0"/>
              <a:buChar char="…"/>
              <a:defRPr/>
            </a:pPr>
            <a:r>
              <a:rPr lang="ru-RU" sz="2800" dirty="0">
                <a:latin typeface="+mn-lt"/>
              </a:rPr>
              <a:t>__________________</a:t>
            </a:r>
          </a:p>
          <a:p>
            <a:pPr marL="457200" indent="-457200" fontAlgn="auto">
              <a:lnSpc>
                <a:spcPct val="150000"/>
              </a:lnSpc>
              <a:spcBef>
                <a:spcPts val="0"/>
              </a:spcBef>
              <a:spcAft>
                <a:spcPts val="0"/>
              </a:spcAft>
              <a:buFont typeface="Comic Sans MS" panose="030F0702030302020204" pitchFamily="66" charset="0"/>
              <a:buChar char="…"/>
              <a:defRPr/>
            </a:pPr>
            <a:r>
              <a:rPr lang="ru-RU" sz="2800" dirty="0">
                <a:latin typeface="+mn-lt"/>
              </a:rPr>
              <a:t>__________________</a:t>
            </a:r>
            <a:endParaRPr lang="ru-RU" sz="28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55526"/>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a:t>
            </a:r>
            <a:r>
              <a:rPr lang="ru-RU"/>
              <a:t> </a:t>
            </a:r>
            <a:r>
              <a:rPr lang="ru-RU" sz="2600" b="1">
                <a:solidFill>
                  <a:srgbClr val="0070C0"/>
                </a:solidFill>
                <a:latin typeface="Comic Sans MS" pitchFamily="66" charset="0"/>
              </a:rPr>
              <a:t>уровень.</a:t>
            </a:r>
            <a:r>
              <a:rPr lang="ru-RU" sz="2600">
                <a:solidFill>
                  <a:srgbClr val="0070C0"/>
                </a:solidFill>
                <a:latin typeface="Comic Sans MS" pitchFamily="66" charset="0"/>
              </a:rPr>
              <a:t> </a:t>
            </a:r>
            <a:r>
              <a:rPr lang="ru-RU" sz="2800"/>
              <a:t>З</a:t>
            </a:r>
            <a:r>
              <a:rPr lang="ru-RU" sz="2800">
                <a:latin typeface="Comic Sans MS" pitchFamily="66" charset="0"/>
              </a:rPr>
              <a:t>апиши основные</a:t>
            </a:r>
            <a:r>
              <a:rPr lang="ru-RU" sz="2800"/>
              <a:t> </a:t>
            </a:r>
            <a:r>
              <a:rPr lang="ru-RU" sz="2800">
                <a:latin typeface="Comic Sans MS" pitchFamily="66" charset="0"/>
              </a:rPr>
              <a:t>действия Владимира Мономаха по укреплению Древнерусского государства.</a:t>
            </a:r>
          </a:p>
        </p:txBody>
      </p:sp>
      <p:pic>
        <p:nvPicPr>
          <p:cNvPr id="4096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800" dirty="0" smtClean="0"/>
              <a:t>УСОБИЦЫ ВНУКОВ ЯРОСЛАВА</a:t>
            </a:r>
            <a:endParaRPr lang="ru-RU" sz="3800" dirty="0"/>
          </a:p>
        </p:txBody>
      </p:sp>
      <p:pic>
        <p:nvPicPr>
          <p:cNvPr id="4098" name="Picture 2"/>
          <p:cNvPicPr>
            <a:picLocks noChangeAspect="1" noChangeArrowheads="1"/>
          </p:cNvPicPr>
          <p:nvPr/>
        </p:nvPicPr>
        <p:blipFill>
          <a:blip r:embed="rId5">
            <a:extLst>
              <a:ext uri="{28A0092B-C50C-407E-A947-70E740481C1C}"/>
            </a:extLst>
          </a:blip>
          <a:srcRect/>
          <a:stretch>
            <a:fillRect/>
          </a:stretch>
        </p:blipFill>
        <p:spPr bwMode="auto">
          <a:xfrm>
            <a:off x="252000" y="2700000"/>
            <a:ext cx="3671928" cy="3881752"/>
          </a:xfrm>
          <a:prstGeom prst="roundRect">
            <a:avLst>
              <a:gd name="adj" fmla="val 1180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TextBox 1"/>
          <p:cNvSpPr txBox="1"/>
          <p:nvPr/>
        </p:nvSpPr>
        <p:spPr>
          <a:xfrm>
            <a:off x="4303713" y="2700338"/>
            <a:ext cx="4572000" cy="3970337"/>
          </a:xfrm>
          <a:prstGeom prst="rect">
            <a:avLst/>
          </a:prstGeom>
          <a:solidFill>
            <a:schemeClr val="accent4">
              <a:lumMod val="20000"/>
              <a:lumOff val="80000"/>
            </a:schemeClr>
          </a:solidFill>
          <a:ln>
            <a:solidFill>
              <a:schemeClr val="tx1"/>
            </a:solidFill>
          </a:ln>
        </p:spPr>
        <p:txBody>
          <a:bodyPr wrap="none">
            <a:spAutoFit/>
          </a:bodyPr>
          <a:lstStyle/>
          <a:p>
            <a:pPr marL="457200" indent="-457200" fontAlgn="auto">
              <a:lnSpc>
                <a:spcPct val="150000"/>
              </a:lnSpc>
              <a:spcBef>
                <a:spcPts val="0"/>
              </a:spcBef>
              <a:spcAft>
                <a:spcPts val="0"/>
              </a:spcAft>
              <a:buFontTx/>
              <a:buAutoNum type="arabicPeriod"/>
              <a:defRPr/>
            </a:pPr>
            <a:r>
              <a:rPr lang="ru-RU" sz="2400" dirty="0">
                <a:latin typeface="+mn-lt"/>
              </a:rPr>
              <a:t>___________________</a:t>
            </a:r>
          </a:p>
          <a:p>
            <a:pPr marL="457200" indent="-457200" fontAlgn="auto">
              <a:lnSpc>
                <a:spcPct val="150000"/>
              </a:lnSpc>
              <a:spcBef>
                <a:spcPts val="0"/>
              </a:spcBef>
              <a:spcAft>
                <a:spcPts val="0"/>
              </a:spcAft>
              <a:buFontTx/>
              <a:buAutoNum type="arabicPeriod"/>
              <a:defRPr/>
            </a:pPr>
            <a:r>
              <a:rPr lang="ru-RU" sz="2400" dirty="0">
                <a:latin typeface="+mn-lt"/>
              </a:rPr>
              <a:t>___________________</a:t>
            </a:r>
          </a:p>
          <a:p>
            <a:pPr marL="457200" indent="-457200" fontAlgn="auto">
              <a:lnSpc>
                <a:spcPct val="150000"/>
              </a:lnSpc>
              <a:spcBef>
                <a:spcPts val="0"/>
              </a:spcBef>
              <a:spcAft>
                <a:spcPts val="0"/>
              </a:spcAft>
              <a:buFontTx/>
              <a:buAutoNum type="arabicPeriod"/>
              <a:defRPr/>
            </a:pPr>
            <a:r>
              <a:rPr lang="ru-RU" sz="2400" dirty="0">
                <a:latin typeface="+mn-lt"/>
              </a:rPr>
              <a:t>___________________</a:t>
            </a:r>
          </a:p>
          <a:p>
            <a:pPr marL="457200" indent="-457200" fontAlgn="auto">
              <a:lnSpc>
                <a:spcPct val="150000"/>
              </a:lnSpc>
              <a:spcBef>
                <a:spcPts val="0"/>
              </a:spcBef>
              <a:spcAft>
                <a:spcPts val="0"/>
              </a:spcAft>
              <a:buFontTx/>
              <a:buAutoNum type="arabicPeriod"/>
              <a:defRPr/>
            </a:pPr>
            <a:r>
              <a:rPr lang="ru-RU" sz="2400" dirty="0">
                <a:latin typeface="+mn-lt"/>
              </a:rPr>
              <a:t>___________________</a:t>
            </a:r>
          </a:p>
          <a:p>
            <a:pPr marL="457200" indent="-457200" fontAlgn="auto">
              <a:lnSpc>
                <a:spcPct val="150000"/>
              </a:lnSpc>
              <a:spcBef>
                <a:spcPts val="0"/>
              </a:spcBef>
              <a:spcAft>
                <a:spcPts val="0"/>
              </a:spcAft>
              <a:buFont typeface="Comic Sans MS" panose="030F0702030302020204" pitchFamily="66" charset="0"/>
              <a:buChar char="…"/>
              <a:defRPr/>
            </a:pPr>
            <a:r>
              <a:rPr lang="ru-RU" sz="2400" dirty="0">
                <a:latin typeface="+mn-lt"/>
              </a:rPr>
              <a:t>___________________</a:t>
            </a:r>
          </a:p>
          <a:p>
            <a:pPr marL="457200" indent="-457200" fontAlgn="auto">
              <a:lnSpc>
                <a:spcPct val="150000"/>
              </a:lnSpc>
              <a:spcBef>
                <a:spcPts val="0"/>
              </a:spcBef>
              <a:spcAft>
                <a:spcPts val="0"/>
              </a:spcAft>
              <a:buFont typeface="Comic Sans MS" panose="030F0702030302020204" pitchFamily="66" charset="0"/>
              <a:buChar char="…"/>
              <a:defRPr/>
            </a:pPr>
            <a:r>
              <a:rPr lang="ru-RU" sz="2400" dirty="0">
                <a:latin typeface="+mn-lt"/>
              </a:rPr>
              <a:t>___________________</a:t>
            </a:r>
          </a:p>
          <a:p>
            <a:pPr marL="457200" indent="-457200" fontAlgn="auto">
              <a:lnSpc>
                <a:spcPct val="150000"/>
              </a:lnSpc>
              <a:spcBef>
                <a:spcPts val="0"/>
              </a:spcBef>
              <a:spcAft>
                <a:spcPts val="0"/>
              </a:spcAft>
              <a:buFont typeface="Comic Sans MS" panose="030F0702030302020204" pitchFamily="66" charset="0"/>
              <a:buChar char="…"/>
              <a:defRPr/>
            </a:pPr>
            <a:r>
              <a:rPr lang="ru-RU" sz="2400" dirty="0">
                <a:latin typeface="+mn-lt"/>
              </a:rPr>
              <a:t>___________________</a:t>
            </a:r>
            <a:endParaRPr lang="ru-RU" sz="24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рубеже XI–XII веков Древнерусское государство постепенно распадалось на самостоятельные княжества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301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45446"/>
            <a:ext cx="8640000" cy="2051506"/>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latin typeface="Comic Sans MS" pitchFamily="66" charset="0"/>
              </a:rPr>
              <a:t> Выдели в отрывке из «Повести временных лет» синим цветом доказательства благородных намерений русских князей на съезде в Любече, красным – свидетельства начала государственной раздробленности на Руси.</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506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extLst>
          </a:blip>
          <a:srcRect/>
          <a:stretch>
            <a:fillRect/>
          </a:stretch>
        </p:blipFill>
        <p:spPr bwMode="auto">
          <a:xfrm>
            <a:off x="648000" y="3096000"/>
            <a:ext cx="7830292" cy="3672000"/>
          </a:xfrm>
          <a:prstGeom prst="roundRect">
            <a:avLst>
              <a:gd name="adj" fmla="val 9591"/>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3" name="Скругленный прямоугольник 2"/>
          <p:cNvSpPr/>
          <p:nvPr/>
        </p:nvSpPr>
        <p:spPr>
          <a:xfrm>
            <a:off x="250825" y="836613"/>
            <a:ext cx="8636000" cy="6022975"/>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pPr indent="357188"/>
            <a:r>
              <a:rPr lang="ru-RU" sz="2200">
                <a:latin typeface="Comic Sans MS" pitchFamily="66" charset="0"/>
              </a:rPr>
              <a:t>«В год 6605 (1097) пришли Святополк, и Владимир, и Давыд Игоревич, и Василько Ростиславич, и Давыд Святославич, и брат его Олег, и собрались на совет в Любече для установления мира, и говорили друг другу: "Зачем губим Русскую землю, сами между собой устраивая распри? А половцы землю нашу несут розно и рады, что между нами идут войны. Да отныне определимся единым сердцем и будем блюсти Русскую землю, и пусть каждый владеет отчиной своей: Святополк – Киевом, Изяславой отчиной, Владимир – Всеволодовой, Давыд, и Олег, и Ярослав – Святославовой, и те, кому Всеволод раздал города: Давыду – Владимир, Ростиславичам же: Володарю – Перемышль, Васильку – Теребовль". И на том целовали крест: "Если отныне кто на кого пойдёт, против того мы будем все и крест честной". Сказали все: "Да будет против того крест честной и вся земля Русская". И, попрощавшись, пошли восвояси».</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92125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Необходимый уровень.</a:t>
            </a:r>
            <a:r>
              <a:rPr lang="ru-RU" sz="2800">
                <a:latin typeface="Comic Sans MS" pitchFamily="66" charset="0"/>
              </a:rPr>
              <a:t> Отметь на ленте времени даты создания Древнерусского</a:t>
            </a:r>
            <a:r>
              <a:rPr lang="ru-RU" sz="2800"/>
              <a:t> </a:t>
            </a:r>
            <a:r>
              <a:rPr lang="ru-RU" sz="2800">
                <a:latin typeface="Comic Sans MS" pitchFamily="66" charset="0"/>
              </a:rPr>
              <a:t>государства и Любечского съезда князей. Сколько лет прошло между этими событиями?</a:t>
            </a:r>
            <a:endParaRPr lang="ru-RU" sz="2600">
              <a:latin typeface="Comic Sans MS" pitchFamily="66" charset="0"/>
            </a:endParaRP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7109"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250825" y="3252788"/>
          <a:ext cx="8640763" cy="1112837"/>
        </p:xfrm>
        <a:graphic>
          <a:graphicData uri="http://schemas.openxmlformats.org/drawingml/2006/table">
            <a:tbl>
              <a:tblPr firstRow="1" bandRow="1">
                <a:tableStyleId>{5C22544A-7EE6-4342-B048-85BDC9FD1C3A}</a:tableStyleId>
              </a:tblPr>
              <a:tblGrid>
                <a:gridCol w="1728096"/>
                <a:gridCol w="1728096"/>
                <a:gridCol w="1728096"/>
                <a:gridCol w="1728096"/>
                <a:gridCol w="1728096"/>
              </a:tblGrid>
              <a:tr h="370840">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r>
              <a:tr h="370840">
                <a:tc>
                  <a:txBody>
                    <a:bodyPr/>
                    <a:lstStyle/>
                    <a:p>
                      <a:pPr algn="ctr"/>
                      <a:r>
                        <a:rPr lang="en-US" dirty="0" smtClean="0"/>
                        <a:t>IX</a:t>
                      </a:r>
                      <a:endParaRPr lang="ru-RU" dirty="0"/>
                    </a:p>
                  </a:txBody>
                  <a:tcPr>
                    <a:solidFill>
                      <a:schemeClr val="accent5">
                        <a:lumMod val="40000"/>
                        <a:lumOff val="60000"/>
                      </a:schemeClr>
                    </a:solidFill>
                  </a:tcPr>
                </a:tc>
                <a:tc>
                  <a:txBody>
                    <a:bodyPr/>
                    <a:lstStyle/>
                    <a:p>
                      <a:pPr algn="ctr"/>
                      <a:r>
                        <a:rPr lang="en-US" dirty="0" smtClean="0"/>
                        <a:t>X</a:t>
                      </a:r>
                      <a:endParaRPr lang="ru-RU" dirty="0"/>
                    </a:p>
                  </a:txBody>
                  <a:tcPr>
                    <a:solidFill>
                      <a:schemeClr val="accent5">
                        <a:lumMod val="40000"/>
                        <a:lumOff val="60000"/>
                      </a:schemeClr>
                    </a:solidFill>
                  </a:tcPr>
                </a:tc>
                <a:tc>
                  <a:txBody>
                    <a:bodyPr/>
                    <a:lstStyle/>
                    <a:p>
                      <a:pPr algn="ctr"/>
                      <a:r>
                        <a:rPr lang="en-US" dirty="0" smtClean="0"/>
                        <a:t>XI</a:t>
                      </a:r>
                      <a:endParaRPr lang="ru-RU" dirty="0"/>
                    </a:p>
                  </a:txBody>
                  <a:tcPr>
                    <a:solidFill>
                      <a:schemeClr val="accent5">
                        <a:lumMod val="40000"/>
                        <a:lumOff val="60000"/>
                      </a:schemeClr>
                    </a:solidFill>
                  </a:tcPr>
                </a:tc>
                <a:tc>
                  <a:txBody>
                    <a:bodyPr/>
                    <a:lstStyle/>
                    <a:p>
                      <a:pPr algn="ctr"/>
                      <a:r>
                        <a:rPr lang="en-US" dirty="0" smtClean="0"/>
                        <a:t>XII</a:t>
                      </a:r>
                      <a:endParaRPr lang="ru-RU" dirty="0"/>
                    </a:p>
                  </a:txBody>
                  <a:tcPr>
                    <a:solidFill>
                      <a:schemeClr val="accent5">
                        <a:lumMod val="40000"/>
                        <a:lumOff val="60000"/>
                      </a:schemeClr>
                    </a:solidFill>
                  </a:tcPr>
                </a:tc>
                <a:tc>
                  <a:txBody>
                    <a:bodyPr/>
                    <a:lstStyle/>
                    <a:p>
                      <a:pPr algn="ctr"/>
                      <a:r>
                        <a:rPr lang="en-US" dirty="0" smtClean="0"/>
                        <a:t>XIII</a:t>
                      </a:r>
                      <a:endParaRPr lang="ru-RU" dirty="0"/>
                    </a:p>
                  </a:txBody>
                  <a:tcPr>
                    <a:solidFill>
                      <a:schemeClr val="accent5">
                        <a:lumMod val="40000"/>
                        <a:lumOff val="60000"/>
                      </a:schemeClr>
                    </a:solidFill>
                  </a:tcPr>
                </a:tc>
              </a:tr>
              <a:tr h="370840">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r>
            </a:tbl>
          </a:graphicData>
        </a:graphic>
      </p:graphicFrame>
      <p:sp>
        <p:nvSpPr>
          <p:cNvPr id="16" name="Скругленный прямоугольник 15"/>
          <p:cNvSpPr/>
          <p:nvPr/>
        </p:nvSpPr>
        <p:spPr>
          <a:xfrm>
            <a:off x="252000" y="4686389"/>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Повышенный</a:t>
            </a:r>
            <a:r>
              <a:rPr lang="ru-RU"/>
              <a:t> </a:t>
            </a:r>
            <a:r>
              <a:rPr lang="ru-RU" sz="2800" b="1">
                <a:solidFill>
                  <a:srgbClr val="0070C0"/>
                </a:solidFill>
                <a:latin typeface="Comic Sans MS" pitchFamily="66" charset="0"/>
              </a:rPr>
              <a:t>уровень.</a:t>
            </a:r>
            <a:r>
              <a:rPr lang="ru-RU" sz="2800">
                <a:latin typeface="Comic Sans MS" pitchFamily="66" charset="0"/>
              </a:rPr>
              <a:t> Под лентой времени запиши имена русских князей в порядке их</a:t>
            </a:r>
            <a:r>
              <a:rPr lang="ru-RU" sz="2800"/>
              <a:t> </a:t>
            </a:r>
            <a:r>
              <a:rPr lang="ru-RU" sz="2800">
                <a:latin typeface="Comic Sans MS" pitchFamily="66" charset="0"/>
              </a:rPr>
              <a:t>правления в указанный исторический период.</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979488"/>
            <a:ext cx="3598862" cy="4679950"/>
          </a:xfrm>
          <a:prstGeom prst="roundRect">
            <a:avLst>
              <a:gd name="adj" fmla="val 10591"/>
            </a:avLst>
          </a:prstGeom>
          <a:blipFill dpi="0" rotWithShape="1">
            <a:blip r:embed="rId3"/>
            <a:srcRect/>
            <a:tile tx="0" ty="0" sx="100000" sy="100000" flip="none" algn="tl"/>
          </a:blipFill>
          <a:ln>
            <a:round/>
          </a:ln>
        </p:spPr>
        <p:txBody>
          <a:bodyPr lIns="72000" rIns="72000" rtlCol="0" anchor="ctr">
            <a:noAutofit/>
          </a:bodyPr>
          <a:lstStyle/>
          <a:p>
            <a:pPr marL="88900" indent="-9525" algn="ctr" fontAlgn="auto">
              <a:spcAft>
                <a:spcPts val="0"/>
              </a:spcAft>
              <a:buFont typeface="Comic Sans MS" pitchFamily="66" charset="0"/>
              <a:buNone/>
              <a:defRPr/>
            </a:pPr>
            <a:r>
              <a:rPr lang="ru-RU" sz="1200" dirty="0"/>
              <a:t>Из летописной повести об </a:t>
            </a:r>
            <a:r>
              <a:rPr lang="ru-RU" sz="1200" dirty="0" smtClean="0"/>
              <a:t>ослеплении князя </a:t>
            </a:r>
            <a:r>
              <a:rPr lang="ru-RU" sz="1200" dirty="0"/>
              <a:t>Василька </a:t>
            </a:r>
            <a:r>
              <a:rPr lang="ru-RU" sz="1200" dirty="0" err="1" smtClean="0"/>
              <a:t>Теребовльского</a:t>
            </a:r>
            <a:endParaRPr lang="ru-RU" sz="1200" dirty="0" smtClean="0"/>
          </a:p>
          <a:p>
            <a:pPr marL="88900" indent="-9525" algn="ctr" fontAlgn="auto">
              <a:spcAft>
                <a:spcPts val="0"/>
              </a:spcAft>
              <a:buFont typeface="Comic Sans MS" pitchFamily="66" charset="0"/>
              <a:buNone/>
              <a:defRPr/>
            </a:pPr>
            <a:endParaRPr lang="ru-RU" sz="1200" dirty="0"/>
          </a:p>
          <a:p>
            <a:pPr marL="88900" fontAlgn="auto">
              <a:spcAft>
                <a:spcPts val="0"/>
              </a:spcAft>
              <a:buFont typeface="Comic Sans MS" pitchFamily="66" charset="0"/>
              <a:buNone/>
              <a:defRPr/>
            </a:pPr>
            <a:r>
              <a:rPr lang="ru-RU" sz="1200" dirty="0"/>
              <a:t>«Владимир [Мономах] услышал, что схвачен был </a:t>
            </a:r>
            <a:r>
              <a:rPr lang="ru-RU" sz="1200" dirty="0" err="1" smtClean="0"/>
              <a:t>Василько</a:t>
            </a:r>
            <a:r>
              <a:rPr lang="ru-RU" sz="1200" dirty="0" smtClean="0"/>
              <a:t> и </a:t>
            </a:r>
            <a:r>
              <a:rPr lang="ru-RU" sz="1200" dirty="0"/>
              <a:t>ослеплен [по </a:t>
            </a:r>
            <a:r>
              <a:rPr lang="ru-RU" sz="1200" dirty="0" smtClean="0"/>
              <a:t>настоянию </a:t>
            </a:r>
            <a:r>
              <a:rPr lang="ru-RU" sz="1200" dirty="0" err="1"/>
              <a:t>Давыда</a:t>
            </a:r>
            <a:r>
              <a:rPr lang="ru-RU" sz="1200" dirty="0"/>
              <a:t> – князя </a:t>
            </a:r>
            <a:r>
              <a:rPr lang="ru-RU" sz="1200" dirty="0" smtClean="0"/>
              <a:t>волынского </a:t>
            </a:r>
            <a:r>
              <a:rPr lang="ru-RU" sz="1200" dirty="0"/>
              <a:t>и приказу Святополка – великого князя киевского],  ужаснулся, заплакал и сказал: "Не было ещё такого на Русской земле ни при дедах наших, ни при отцах наших". И тотчас послал к </a:t>
            </a:r>
            <a:r>
              <a:rPr lang="ru-RU" sz="1200" dirty="0" err="1"/>
              <a:t>Давыду</a:t>
            </a:r>
            <a:r>
              <a:rPr lang="ru-RU" sz="1200" dirty="0"/>
              <a:t> и Олегу </a:t>
            </a:r>
            <a:r>
              <a:rPr lang="ru-RU" sz="1200" dirty="0" err="1" smtClean="0"/>
              <a:t>Святославичам</a:t>
            </a:r>
            <a:r>
              <a:rPr lang="ru-RU" sz="1200" dirty="0"/>
              <a:t>, говоря: "Да поправим зло, что случилось в Русской земле и среди нас, братьев, ибо брошен в нас нож. (…)</a:t>
            </a:r>
          </a:p>
          <a:p>
            <a:pPr marL="88900" fontAlgn="auto">
              <a:spcAft>
                <a:spcPts val="0"/>
              </a:spcAft>
              <a:buFont typeface="Comic Sans MS" pitchFamily="66" charset="0"/>
              <a:buNone/>
              <a:defRPr/>
            </a:pPr>
            <a:r>
              <a:rPr lang="ru-RU" sz="1200" dirty="0"/>
              <a:t>Собрались они перейти через Днепр против Святополка. …не дали ему бежать киевляне, но послали к </a:t>
            </a:r>
            <a:r>
              <a:rPr lang="ru-RU" sz="1200" dirty="0" smtClean="0"/>
              <a:t>Владимиру [</a:t>
            </a:r>
            <a:r>
              <a:rPr lang="ru-RU" sz="1200" dirty="0"/>
              <a:t>Мономаху], говоря: "Молим, </a:t>
            </a:r>
            <a:r>
              <a:rPr lang="ru-RU" sz="1200" dirty="0" err="1"/>
              <a:t>княже</a:t>
            </a:r>
            <a:r>
              <a:rPr lang="ru-RU" sz="1200" dirty="0"/>
              <a:t>, тебя и братьев твоих, не погубите Русской земли! Ибо если начнете войну между собою, поганые станут радоваться и возьмут землю нашу…"»</a:t>
            </a:r>
          </a:p>
        </p:txBody>
      </p:sp>
      <p:pic>
        <p:nvPicPr>
          <p:cNvPr id="3075" name="Picture 3"/>
          <p:cNvPicPr>
            <a:picLocks noChangeArrowheads="1"/>
          </p:cNvPicPr>
          <p:nvPr/>
        </p:nvPicPr>
        <p:blipFill>
          <a:blip r:embed="rId4">
            <a:extLst>
              <a:ext uri="{28A0092B-C50C-407E-A947-70E740481C1C}"/>
            </a:extLst>
          </a:blip>
          <a:srcRect/>
          <a:stretch>
            <a:fillRect/>
          </a:stretch>
        </p:blipFill>
        <p:spPr bwMode="auto">
          <a:xfrm>
            <a:off x="5292000" y="979200"/>
            <a:ext cx="3600000" cy="4680000"/>
          </a:xfrm>
          <a:prstGeom prst="roundRect">
            <a:avLst>
              <a:gd name="adj" fmla="val 8936"/>
            </a:avLst>
          </a:prstGeom>
          <a:ln w="25400">
            <a:solidFill>
              <a:srgbClr val="00CC0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074" name="Picture 2"/>
          <p:cNvPicPr>
            <a:picLocks noChangeArrowheads="1"/>
          </p:cNvPicPr>
          <p:nvPr/>
        </p:nvPicPr>
        <p:blipFill>
          <a:blip r:embed="rId4">
            <a:extLst>
              <a:ext uri="{28A0092B-C50C-407E-A947-70E740481C1C}"/>
            </a:extLst>
          </a:blip>
          <a:srcRect/>
          <a:stretch>
            <a:fillRect/>
          </a:stretch>
        </p:blipFill>
        <p:spPr bwMode="auto">
          <a:xfrm>
            <a:off x="252000" y="980728"/>
            <a:ext cx="8640000" cy="4676400"/>
          </a:xfrm>
          <a:prstGeom prst="roundRect">
            <a:avLst>
              <a:gd name="adj" fmla="val 7273"/>
            </a:avLst>
          </a:prstGeom>
          <a:ln w="25400">
            <a:solidFill>
              <a:srgbClr val="00CC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Объект 1"/>
          <p:cNvSpPr>
            <a:spLocks/>
          </p:cNvSpPr>
          <p:nvPr/>
        </p:nvSpPr>
        <p:spPr bwMode="auto">
          <a:xfrm>
            <a:off x="252413" y="981075"/>
            <a:ext cx="8639175" cy="4679950"/>
          </a:xfrm>
          <a:prstGeom prst="roundRect">
            <a:avLst>
              <a:gd name="adj" fmla="val 6676"/>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200">
                <a:latin typeface="Comic Sans MS" pitchFamily="66" charset="0"/>
              </a:rPr>
              <a:t>Из летописной повести об ослеплении</a:t>
            </a:r>
          </a:p>
          <a:p>
            <a:pPr marL="88900" algn="ctr">
              <a:buFont typeface="Comic Sans MS" pitchFamily="66" charset="0"/>
              <a:buNone/>
            </a:pPr>
            <a:r>
              <a:rPr lang="ru-RU" sz="2000">
                <a:latin typeface="Comic Sans MS" pitchFamily="66" charset="0"/>
              </a:rPr>
              <a:t>князя Василька Теребовльского</a:t>
            </a:r>
          </a:p>
          <a:p>
            <a:pPr marL="88900">
              <a:buFont typeface="Comic Sans MS" pitchFamily="66" charset="0"/>
              <a:buNone/>
            </a:pPr>
            <a:r>
              <a:rPr lang="ru-RU" sz="2000">
                <a:latin typeface="Comic Sans MS" pitchFamily="66" charset="0"/>
              </a:rPr>
              <a:t>«Владимир [Мономах] услышал, что схвачен был Василько</a:t>
            </a:r>
          </a:p>
          <a:p>
            <a:pPr marL="88900">
              <a:buFont typeface="Comic Sans MS" pitchFamily="66" charset="0"/>
              <a:buNone/>
            </a:pPr>
            <a:r>
              <a:rPr lang="ru-RU" sz="2000">
                <a:latin typeface="Comic Sans MS" pitchFamily="66" charset="0"/>
              </a:rPr>
              <a:t>и ослеплён [по настоянию Давыда – князя волынского и приказу Святополка – великого князя киевского],  ужаснулся, заплакал и сказал: "Не было ещё такого на Русской земле ни при дедах наших, ни при отцах наших". И тотчас послал к Давыду и Олегу Святославичам, говоря: "Да поправим зло, что случилось в Русской земле и среди нас, братьев, ибо брошен в нас нож. (…)</a:t>
            </a:r>
          </a:p>
          <a:p>
            <a:pPr marL="88900">
              <a:buFont typeface="Comic Sans MS" pitchFamily="66" charset="0"/>
              <a:buNone/>
            </a:pPr>
            <a:r>
              <a:rPr lang="ru-RU" sz="2000">
                <a:latin typeface="Comic Sans MS" pitchFamily="66" charset="0"/>
              </a:rPr>
              <a:t>Собрались они перейти через Днепр против Святополка. …не дали ему бежать киевляне, но послали к Владимиру</a:t>
            </a:r>
          </a:p>
          <a:p>
            <a:pPr marL="88900">
              <a:buFont typeface="Comic Sans MS" pitchFamily="66" charset="0"/>
              <a:buNone/>
            </a:pPr>
            <a:r>
              <a:rPr lang="ru-RU" sz="2000">
                <a:latin typeface="Comic Sans MS" pitchFamily="66" charset="0"/>
              </a:rPr>
              <a:t>[Мономаху], говоря: "Молим, княже, тебя и братьев твоих, не погубите Русской земли! Ибо если начнёте войну между собою, поганые станут радоваться и возьмут землю нашу…"»</a:t>
            </a:r>
          </a:p>
        </p:txBody>
      </p:sp>
      <p:sp>
        <p:nvSpPr>
          <p:cNvPr id="4" name="Скругленный прямоугольник 3"/>
          <p:cNvSpPr/>
          <p:nvPr/>
        </p:nvSpPr>
        <p:spPr>
          <a:xfrm>
            <a:off x="252000" y="5805264"/>
            <a:ext cx="8640000" cy="903327"/>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По схеме на с. 262 определи, кем приходились друг другу </a:t>
            </a:r>
            <a:r>
              <a:rPr lang="ru-RU" sz="2400" dirty="0">
                <a:latin typeface="+mn-lt"/>
              </a:rPr>
              <a:t>русские князья</a:t>
            </a:r>
            <a:r>
              <a:rPr lang="ru-RU" sz="2400" dirty="0">
                <a:latin typeface="+mn-lt"/>
              </a:rPr>
              <a:t>.</a:t>
            </a:r>
          </a:p>
        </p:txBody>
      </p:sp>
      <p:sp>
        <p:nvSpPr>
          <p:cNvPr id="6" name="Скругленный прямоугольник 5"/>
          <p:cNvSpPr/>
          <p:nvPr/>
        </p:nvSpPr>
        <p:spPr>
          <a:xfrm>
            <a:off x="252000" y="5805264"/>
            <a:ext cx="8640000" cy="919401"/>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Судя по тексту, как складывались отношения между русскими </a:t>
            </a:r>
            <a:r>
              <a:rPr lang="ru-RU" sz="2400" dirty="0">
                <a:latin typeface="+mn-lt"/>
              </a:rPr>
              <a:t>князьями</a:t>
            </a:r>
            <a:r>
              <a:rPr lang="ru-RU" sz="2400" dirty="0">
                <a:latin typeface="+mn-lt"/>
              </a:rPr>
              <a:t>?</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939992"/>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5">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307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childTnLst>
              </p:cTn>
              <p:nextCondLst>
                <p:cond evt="onClick" delay="0">
                  <p:tgtEl>
                    <p:spTgt spid="3075"/>
                  </p:tgtEl>
                </p:cond>
              </p:nextCondLst>
            </p:seq>
            <p:seq concurrent="1" nextAc="seek">
              <p:cTn id="32" restart="whenNotActive" fill="hold" evtFilter="cancelBubble" nodeType="interactiveSeq">
                <p:stCondLst>
                  <p:cond evt="onClick" delay="0">
                    <p:tgtEl>
                      <p:spTgt spid="307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074"/>
                                        </p:tgtEl>
                                      </p:cBhvr>
                                    </p:animEffect>
                                    <p:set>
                                      <p:cBhvr>
                                        <p:cTn id="37" dur="1" fill="hold">
                                          <p:stCondLst>
                                            <p:cond delay="499"/>
                                          </p:stCondLst>
                                        </p:cTn>
                                        <p:tgtEl>
                                          <p:spTgt spid="3074"/>
                                        </p:tgtEl>
                                        <p:attrNameLst>
                                          <p:attrName>style.visibility</p:attrName>
                                        </p:attrNameLst>
                                      </p:cBhvr>
                                      <p:to>
                                        <p:strVal val="hidden"/>
                                      </p:to>
                                    </p:set>
                                  </p:childTnLst>
                                </p:cTn>
                              </p:par>
                            </p:childTnLst>
                          </p:cTn>
                        </p:par>
                      </p:childTnLst>
                    </p:cTn>
                  </p:par>
                </p:childTnLst>
              </p:cTn>
              <p:nextCondLst>
                <p:cond evt="onClick" delay="0">
                  <p:tgtEl>
                    <p:spTgt spid="3074"/>
                  </p:tgtEl>
                </p:cond>
              </p:nextCondLst>
            </p:seq>
          </p:childTnLst>
        </p:cTn>
      </p:par>
    </p:tnLst>
    <p:bldLst>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НА РУСИ НАЧАЛИСЬ БРАТОУБИЙСТВЕННЫЕ ВОЙНЫ, УСОБИЦЫ?</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9" name="Group 39"/>
          <p:cNvGraphicFramePr>
            <a:graphicFrameLocks noGrp="1"/>
          </p:cNvGraphicFramePr>
          <p:nvPr/>
        </p:nvGraphicFramePr>
        <p:xfrm>
          <a:off x="252413" y="981075"/>
          <a:ext cx="8640762" cy="5397500"/>
        </p:xfrm>
        <a:graphic>
          <a:graphicData uri="http://schemas.openxmlformats.org/drawingml/2006/table">
            <a:tbl>
              <a:tblPr/>
              <a:tblGrid>
                <a:gridCol w="1684337"/>
                <a:gridCol w="1050925"/>
                <a:gridCol w="5905500"/>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Закон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вооружённая борьба за власть в одном княжестве или за отделение и образование самостоятельного княжения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98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ряд последовательно правящих монархов из одного рода, сменяющих друг друга по праву родства престолонаследия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Династия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утверждённые государством правила поведения людей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Великий князь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правитель города, «посаженный» (назначенный) князем и от его имени вершивший суд, собиравший дань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Посадник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титул верховного правителя государства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196975"/>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3" name="Picture 7"/>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
        <p:nvSpPr>
          <p:cNvPr id="6" name="Скругленный прямоугольник 5"/>
          <p:cNvSpPr/>
          <p:nvPr/>
        </p:nvSpPr>
        <p:spPr>
          <a:xfrm>
            <a:off x="226569" y="2545079"/>
            <a:ext cx="8640000" cy="2009061"/>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Впиши в первую колонку недостающее понятие.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9"/>
                                        </p:tgtEl>
                                        <p:attrNameLst>
                                          <p:attrName>style.visibility</p:attrName>
                                        </p:attrNameLst>
                                      </p:cBhvr>
                                      <p:to>
                                        <p:strVal val="visible"/>
                                      </p:to>
                                    </p:set>
                                    <p:animEffect transition="in" filter="fade">
                                      <p:cBhvr>
                                        <p:cTn id="13" dur="1000"/>
                                        <p:tgtEl>
                                          <p:spTgt spid="2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72274"/>
            <a:ext cx="8640000" cy="1736646"/>
          </a:xfrm>
          <a:prstGeom prst="roundRect">
            <a:avLst/>
          </a:prstGeom>
          <a:blipFill>
            <a:blip r:embed="rId3">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Необходимый уровень. </a:t>
            </a:r>
            <a:r>
              <a:rPr lang="ru-RU" sz="2400">
                <a:latin typeface="Comic Sans MS" pitchFamily="66" charset="0"/>
              </a:rPr>
              <a:t>Выдели признаки феодальной раздробленности.</a:t>
            </a:r>
          </a:p>
          <a:p>
            <a:pPr indent="358775"/>
            <a:r>
              <a:rPr lang="ru-RU" sz="2400" b="1">
                <a:solidFill>
                  <a:srgbClr val="0070C0"/>
                </a:solidFill>
                <a:latin typeface="Comic Sans MS" pitchFamily="66" charset="0"/>
              </a:rPr>
              <a:t>Повышенный</a:t>
            </a:r>
            <a:r>
              <a:rPr lang="ru-RU"/>
              <a:t> </a:t>
            </a:r>
            <a:r>
              <a:rPr lang="ru-RU" sz="2400" b="1">
                <a:solidFill>
                  <a:srgbClr val="0070C0"/>
                </a:solidFill>
                <a:latin typeface="Comic Sans MS" pitchFamily="66" charset="0"/>
              </a:rPr>
              <a:t>уровень. </a:t>
            </a:r>
            <a:r>
              <a:rPr lang="ru-RU" sz="2400">
                <a:latin typeface="Comic Sans MS" pitchFamily="66" charset="0"/>
              </a:rPr>
              <a:t>К какому историческому понятию относятся оставшиеся признаки</a:t>
            </a:r>
            <a:r>
              <a:rPr lang="ru-RU" sz="2400"/>
              <a:t>?</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pic>
        <p:nvPicPr>
          <p:cNvPr id="22533"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50825" y="2852738"/>
          <a:ext cx="8640763" cy="3840162"/>
        </p:xfrm>
        <a:graphic>
          <a:graphicData uri="http://schemas.openxmlformats.org/drawingml/2006/table">
            <a:tbl>
              <a:tblPr firstRow="1" bandRow="1">
                <a:tableStyleId>{5C22544A-7EE6-4342-B048-85BDC9FD1C3A}</a:tableStyleId>
              </a:tblPr>
              <a:tblGrid>
                <a:gridCol w="720080"/>
                <a:gridCol w="3599920"/>
                <a:gridCol w="720560"/>
                <a:gridCol w="3599440"/>
              </a:tblGrid>
              <a:tr h="370840">
                <a:tc>
                  <a:txBody>
                    <a:bodyPr/>
                    <a:lstStyle/>
                    <a:p>
                      <a:pPr algn="ctr"/>
                      <a:endParaRPr lang="ru-RU" sz="2200" dirty="0"/>
                    </a:p>
                  </a:txBody>
                  <a:tcPr anchor="ctr">
                    <a:solidFill>
                      <a:schemeClr val="accent5">
                        <a:lumMod val="20000"/>
                        <a:lumOff val="80000"/>
                      </a:schemeClr>
                    </a:solidFill>
                  </a:tcPr>
                </a:tc>
                <a:tc>
                  <a:txBody>
                    <a:bodyPr/>
                    <a:lstStyle/>
                    <a:p>
                      <a:pPr algn="ctr"/>
                      <a:r>
                        <a:rPr lang="ru-RU" sz="2400" dirty="0" smtClean="0"/>
                        <a:t>Признаки </a:t>
                      </a:r>
                      <a:endParaRPr lang="ru-RU" sz="2400" dirty="0"/>
                    </a:p>
                  </a:txBody>
                  <a:tcPr anchor="ctr">
                    <a:solidFill>
                      <a:schemeClr val="accent5">
                        <a:lumMod val="20000"/>
                        <a:lumOff val="80000"/>
                      </a:schemeClr>
                    </a:solidFill>
                  </a:tcPr>
                </a:tc>
                <a:tc>
                  <a:txBody>
                    <a:bodyPr/>
                    <a:lstStyle/>
                    <a:p>
                      <a:pPr algn="ctr"/>
                      <a:endParaRPr lang="ru-RU" sz="2400" dirty="0"/>
                    </a:p>
                  </a:txBody>
                  <a:tcPr anchor="ctr">
                    <a:solidFill>
                      <a:schemeClr val="accent5">
                        <a:lumMod val="20000"/>
                        <a:lumOff val="80000"/>
                      </a:schemeClr>
                    </a:solidFill>
                  </a:tcPr>
                </a:tc>
                <a:tc>
                  <a:txBody>
                    <a:bodyPr/>
                    <a:lstStyle/>
                    <a:p>
                      <a:pPr algn="ctr"/>
                      <a:r>
                        <a:rPr lang="ru-RU" sz="2400" b="1" kern="1200" dirty="0" smtClean="0">
                          <a:solidFill>
                            <a:schemeClr val="lt1"/>
                          </a:solidFill>
                          <a:latin typeface="+mn-lt"/>
                          <a:ea typeface="+mn-ea"/>
                          <a:cs typeface="+mn-cs"/>
                        </a:rPr>
                        <a:t>Признаки</a:t>
                      </a:r>
                      <a:endParaRPr lang="ru-RU" sz="2400" b="1" kern="1200" dirty="0">
                        <a:solidFill>
                          <a:schemeClr val="lt1"/>
                        </a:solidFill>
                        <a:latin typeface="+mn-lt"/>
                        <a:ea typeface="+mn-ea"/>
                        <a:cs typeface="+mn-cs"/>
                      </a:endParaRPr>
                    </a:p>
                  </a:txBody>
                  <a:tcPr anchor="ctr">
                    <a:solidFill>
                      <a:schemeClr val="accent5">
                        <a:lumMod val="20000"/>
                        <a:lumOff val="80000"/>
                      </a:schemeClr>
                    </a:solidFill>
                  </a:tcPr>
                </a:tc>
              </a:tr>
              <a:tr h="370840">
                <a:tc>
                  <a:txBody>
                    <a:bodyPr/>
                    <a:lstStyle/>
                    <a:p>
                      <a:endParaRPr lang="ru-RU" sz="2200" dirty="0"/>
                    </a:p>
                  </a:txBody>
                  <a:tcPr>
                    <a:solidFill>
                      <a:schemeClr val="accent4">
                        <a:lumMod val="20000"/>
                        <a:lumOff val="80000"/>
                      </a:schemeClr>
                    </a:solidFill>
                  </a:tcPr>
                </a:tc>
                <a:tc>
                  <a:txBody>
                    <a:bodyPr/>
                    <a:lstStyle/>
                    <a:p>
                      <a:r>
                        <a:rPr lang="ru-RU" sz="2200" dirty="0" smtClean="0"/>
                        <a:t>Вся власть у центрального правительства</a:t>
                      </a:r>
                      <a:endParaRPr lang="ru-RU" sz="2200" dirty="0"/>
                    </a:p>
                  </a:txBody>
                  <a:tcPr>
                    <a:solidFill>
                      <a:schemeClr val="accent4">
                        <a:lumMod val="20000"/>
                        <a:lumOff val="80000"/>
                      </a:schemeClr>
                    </a:solidFill>
                  </a:tcPr>
                </a:tc>
                <a:tc>
                  <a:txBody>
                    <a:bodyPr/>
                    <a:lstStyle/>
                    <a:p>
                      <a:endParaRPr lang="ru-RU" sz="22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Каждый правитель сам судил и собирал налоги</a:t>
                      </a:r>
                    </a:p>
                  </a:txBody>
                  <a:tcPr>
                    <a:solidFill>
                      <a:schemeClr val="accent4">
                        <a:lumMod val="20000"/>
                        <a:lumOff val="80000"/>
                      </a:schemeClr>
                    </a:solidFill>
                  </a:tcPr>
                </a:tc>
              </a:tr>
              <a:tr h="370840">
                <a:tc>
                  <a:txBody>
                    <a:bodyPr/>
                    <a:lstStyle/>
                    <a:p>
                      <a:endParaRPr lang="ru-RU" sz="22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Центральный правитель не имел власти</a:t>
                      </a:r>
                    </a:p>
                  </a:txBody>
                  <a:tcPr>
                    <a:solidFill>
                      <a:schemeClr val="accent4">
                        <a:lumMod val="20000"/>
                        <a:lumOff val="80000"/>
                      </a:schemeClr>
                    </a:solidFill>
                  </a:tcPr>
                </a:tc>
                <a:tc>
                  <a:txBody>
                    <a:bodyPr/>
                    <a:lstStyle/>
                    <a:p>
                      <a:endParaRPr lang="ru-RU" sz="2200" dirty="0"/>
                    </a:p>
                  </a:txBody>
                  <a:tcPr>
                    <a:solidFill>
                      <a:schemeClr val="accent4">
                        <a:lumMod val="20000"/>
                        <a:lumOff val="80000"/>
                      </a:schemeClr>
                    </a:solidFill>
                  </a:tcPr>
                </a:tc>
                <a:tc>
                  <a:txBody>
                    <a:bodyPr/>
                    <a:lstStyle/>
                    <a:p>
                      <a:r>
                        <a:rPr lang="ru-RU" sz="2200" smtClean="0"/>
                        <a:t>Единые законы и налоги</a:t>
                      </a:r>
                      <a:endParaRPr lang="ru-RU" sz="2200" dirty="0"/>
                    </a:p>
                  </a:txBody>
                  <a:tcPr>
                    <a:solidFill>
                      <a:schemeClr val="accent4">
                        <a:lumMod val="20000"/>
                        <a:lumOff val="80000"/>
                      </a:schemeClr>
                    </a:solidFill>
                  </a:tcPr>
                </a:tc>
              </a:tr>
              <a:tr h="370840">
                <a:tc>
                  <a:txBody>
                    <a:bodyPr/>
                    <a:lstStyle/>
                    <a:p>
                      <a:endParaRPr lang="ru-RU" sz="22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У каждого князя своя армия</a:t>
                      </a:r>
                      <a:endParaRPr lang="ru-RU" sz="2200" dirty="0"/>
                    </a:p>
                  </a:txBody>
                  <a:tcPr>
                    <a:solidFill>
                      <a:schemeClr val="accent4">
                        <a:lumMod val="20000"/>
                        <a:lumOff val="80000"/>
                      </a:schemeClr>
                    </a:solidFill>
                  </a:tcPr>
                </a:tc>
                <a:tc>
                  <a:txBody>
                    <a:bodyPr/>
                    <a:lstStyle/>
                    <a:p>
                      <a:endParaRPr lang="ru-RU" sz="22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Каждый правитель сам издавал законы</a:t>
                      </a:r>
                      <a:endParaRPr lang="ru-RU" sz="2200" dirty="0"/>
                    </a:p>
                  </a:txBody>
                  <a:tcPr>
                    <a:solidFill>
                      <a:schemeClr val="accent4">
                        <a:lumMod val="20000"/>
                        <a:lumOff val="80000"/>
                      </a:schemeClr>
                    </a:solidFill>
                  </a:tcPr>
                </a:tc>
              </a:tr>
              <a:tr h="370840">
                <a:tc>
                  <a:txBody>
                    <a:bodyPr/>
                    <a:lstStyle/>
                    <a:p>
                      <a:endParaRPr lang="ru-RU" sz="22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Разделение на феодальные владения</a:t>
                      </a:r>
                    </a:p>
                  </a:txBody>
                  <a:tcPr>
                    <a:solidFill>
                      <a:schemeClr val="accent4">
                        <a:lumMod val="20000"/>
                        <a:lumOff val="80000"/>
                      </a:schemeClr>
                    </a:solidFill>
                  </a:tcPr>
                </a:tc>
                <a:tc>
                  <a:txBody>
                    <a:bodyPr/>
                    <a:lstStyle/>
                    <a:p>
                      <a:endParaRPr lang="ru-RU" sz="2200" dirty="0"/>
                    </a:p>
                  </a:txBody>
                  <a:tcPr>
                    <a:solidFill>
                      <a:schemeClr val="accent4">
                        <a:lumMod val="20000"/>
                        <a:lumOff val="80000"/>
                      </a:schemeClr>
                    </a:solidFill>
                  </a:tcPr>
                </a:tc>
                <a:tc>
                  <a:txBody>
                    <a:bodyPr/>
                    <a:lstStyle/>
                    <a:p>
                      <a:r>
                        <a:rPr lang="ru-RU" sz="2200" dirty="0" smtClean="0"/>
                        <a:t>Армия только у одного правителя</a:t>
                      </a:r>
                      <a:endParaRPr lang="ru-RU" sz="22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252413" y="5651500"/>
            <a:ext cx="8639175" cy="954088"/>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кругленный прямоугольник 21"/>
          <p:cNvSpPr/>
          <p:nvPr/>
        </p:nvSpPr>
        <p:spPr>
          <a:xfrm>
            <a:off x="252000" y="980728"/>
            <a:ext cx="8640000" cy="98750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7188"/>
            <a:r>
              <a:rPr lang="ru-RU" sz="2600" b="1">
                <a:solidFill>
                  <a:srgbClr val="0070C0"/>
                </a:solidFill>
                <a:latin typeface="Comic Sans MS" pitchFamily="66" charset="0"/>
              </a:rPr>
              <a:t>Повышенный</a:t>
            </a:r>
            <a:r>
              <a:rPr lang="ru-RU"/>
              <a:t> </a:t>
            </a:r>
            <a:r>
              <a:rPr lang="ru-RU" sz="2600" b="1">
                <a:solidFill>
                  <a:srgbClr val="0070C0"/>
                </a:solidFill>
                <a:latin typeface="Comic Sans MS" pitchFamily="66" charset="0"/>
              </a:rPr>
              <a:t>уровень. </a:t>
            </a:r>
            <a:r>
              <a:rPr lang="ru-RU" sz="2600">
                <a:latin typeface="Comic Sans MS" pitchFamily="66" charset="0"/>
              </a:rPr>
              <a:t>Соотнеси имена русских князей с их поступками. </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4582"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2052" name="Picture 4"/>
          <p:cNvPicPr>
            <a:picLocks noChangeAspect="1" noChangeArrowheads="1"/>
          </p:cNvPicPr>
          <p:nvPr/>
        </p:nvPicPr>
        <p:blipFill>
          <a:blip r:embed="rId5" cstate="email">
            <a:extLst>
              <a:ext uri="{28A0092B-C50C-407E-A947-70E740481C1C}"/>
            </a:extLst>
          </a:blip>
          <a:srcRect/>
          <a:stretch>
            <a:fillRect/>
          </a:stretch>
        </p:blipFill>
        <p:spPr bwMode="auto">
          <a:xfrm>
            <a:off x="230400" y="2196000"/>
            <a:ext cx="1344959" cy="23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4" name="Прямоугольник 3"/>
          <p:cNvSpPr/>
          <p:nvPr/>
        </p:nvSpPr>
        <p:spPr>
          <a:xfrm>
            <a:off x="351003" y="4514108"/>
            <a:ext cx="1127232"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Ольга</a:t>
            </a:r>
          </a:p>
        </p:txBody>
      </p:sp>
      <p:sp>
        <p:nvSpPr>
          <p:cNvPr id="5" name="Прямоугольник 4"/>
          <p:cNvSpPr/>
          <p:nvPr/>
        </p:nvSpPr>
        <p:spPr>
          <a:xfrm>
            <a:off x="1865395" y="4495559"/>
            <a:ext cx="1755609"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Святослав</a:t>
            </a:r>
          </a:p>
        </p:txBody>
      </p:sp>
      <p:sp>
        <p:nvSpPr>
          <p:cNvPr id="6" name="Прямоугольник 5"/>
          <p:cNvSpPr/>
          <p:nvPr/>
        </p:nvSpPr>
        <p:spPr>
          <a:xfrm>
            <a:off x="3689386" y="4491118"/>
            <a:ext cx="176522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Владимир</a:t>
            </a:r>
          </a:p>
        </p:txBody>
      </p:sp>
      <p:sp>
        <p:nvSpPr>
          <p:cNvPr id="8" name="Прямоугольник 7"/>
          <p:cNvSpPr/>
          <p:nvPr/>
        </p:nvSpPr>
        <p:spPr>
          <a:xfrm>
            <a:off x="252413" y="5651500"/>
            <a:ext cx="8639175" cy="523875"/>
          </a:xfrm>
          <a:prstGeom prst="rect">
            <a:avLst/>
          </a:prstGeom>
          <a:solidFill>
            <a:schemeClr val="accent4">
              <a:lumMod val="20000"/>
              <a:lumOff val="80000"/>
            </a:schemeClr>
          </a:solidFill>
          <a:ln>
            <a:solidFill>
              <a:schemeClr val="bg1">
                <a:lumMod val="50000"/>
              </a:schemeClr>
            </a:solidFill>
          </a:ln>
        </p:spPr>
        <p:txBody>
          <a:bodyPr anchor="ctr">
            <a:spAutoFit/>
          </a:bodyPr>
          <a:lstStyle/>
          <a:p>
            <a:pPr indent="357188" fontAlgn="auto">
              <a:spcBef>
                <a:spcPts val="0"/>
              </a:spcBef>
              <a:spcAft>
                <a:spcPts val="0"/>
              </a:spcAft>
              <a:defRPr/>
            </a:pPr>
            <a:r>
              <a:rPr lang="ru-RU" sz="2800" dirty="0">
                <a:latin typeface="+mn-lt"/>
              </a:rPr>
              <a:t>Установление размера дани и </a:t>
            </a:r>
            <a:r>
              <a:rPr lang="ru-RU" sz="2800" dirty="0">
                <a:latin typeface="+mn-lt"/>
              </a:rPr>
              <a:t>мест ее </a:t>
            </a:r>
            <a:r>
              <a:rPr lang="ru-RU" sz="2800" dirty="0">
                <a:latin typeface="+mn-lt"/>
              </a:rPr>
              <a:t>сбора</a:t>
            </a:r>
            <a:endParaRPr lang="ru-RU" sz="2800" dirty="0">
              <a:latin typeface="+mn-lt"/>
            </a:endParaRPr>
          </a:p>
        </p:txBody>
      </p:sp>
      <p:sp>
        <p:nvSpPr>
          <p:cNvPr id="9" name="Прямоугольник 8"/>
          <p:cNvSpPr/>
          <p:nvPr/>
        </p:nvSpPr>
        <p:spPr>
          <a:xfrm>
            <a:off x="252413" y="5651500"/>
            <a:ext cx="8639175" cy="523875"/>
          </a:xfrm>
          <a:prstGeom prst="rect">
            <a:avLst/>
          </a:prstGeom>
          <a:solidFill>
            <a:schemeClr val="accent4">
              <a:lumMod val="20000"/>
              <a:lumOff val="80000"/>
            </a:schemeClr>
          </a:solidFill>
          <a:ln>
            <a:solidFill>
              <a:schemeClr val="bg1">
                <a:lumMod val="50000"/>
              </a:schemeClr>
            </a:solidFill>
          </a:ln>
        </p:spPr>
        <p:txBody>
          <a:bodyPr anchor="ctr">
            <a:spAutoFit/>
          </a:bodyPr>
          <a:lstStyle/>
          <a:p>
            <a:pPr indent="357188" fontAlgn="auto">
              <a:spcBef>
                <a:spcPts val="0"/>
              </a:spcBef>
              <a:spcAft>
                <a:spcPts val="0"/>
              </a:spcAft>
              <a:defRPr/>
            </a:pPr>
            <a:r>
              <a:rPr lang="ru-RU" sz="2800" dirty="0">
                <a:latin typeface="+mn-lt"/>
              </a:rPr>
              <a:t>Захват власти в Киеве, убийство братьев</a:t>
            </a:r>
            <a:endParaRPr lang="ru-RU" sz="2800" dirty="0">
              <a:latin typeface="+mn-lt"/>
            </a:endParaRPr>
          </a:p>
        </p:txBody>
      </p:sp>
      <p:sp>
        <p:nvSpPr>
          <p:cNvPr id="10" name="Прямоугольник 9"/>
          <p:cNvSpPr/>
          <p:nvPr/>
        </p:nvSpPr>
        <p:spPr>
          <a:xfrm>
            <a:off x="252413" y="5651500"/>
            <a:ext cx="8639175" cy="954088"/>
          </a:xfrm>
          <a:prstGeom prst="rect">
            <a:avLst/>
          </a:prstGeom>
          <a:solidFill>
            <a:schemeClr val="accent4">
              <a:lumMod val="20000"/>
              <a:lumOff val="80000"/>
            </a:schemeClr>
          </a:solidFill>
          <a:ln>
            <a:solidFill>
              <a:schemeClr val="bg1">
                <a:lumMod val="50000"/>
              </a:schemeClr>
            </a:solidFill>
          </a:ln>
        </p:spPr>
        <p:txBody>
          <a:bodyPr anchor="ctr">
            <a:spAutoFit/>
          </a:bodyPr>
          <a:lstStyle/>
          <a:p>
            <a:pPr marL="177800" indent="179388" fontAlgn="auto">
              <a:spcBef>
                <a:spcPts val="0"/>
              </a:spcBef>
              <a:spcAft>
                <a:spcPts val="0"/>
              </a:spcAft>
              <a:defRPr/>
            </a:pPr>
            <a:r>
              <a:rPr lang="ru-RU" sz="2800" dirty="0">
                <a:latin typeface="+mn-lt"/>
              </a:rPr>
              <a:t>Разгром печенегов, покровительство культуре, расширение международных связей</a:t>
            </a:r>
            <a:endParaRPr lang="ru-RU" sz="2800" dirty="0">
              <a:latin typeface="+mn-lt"/>
            </a:endParaRPr>
          </a:p>
        </p:txBody>
      </p:sp>
      <p:sp>
        <p:nvSpPr>
          <p:cNvPr id="11" name="Прямоугольник 10"/>
          <p:cNvSpPr/>
          <p:nvPr/>
        </p:nvSpPr>
        <p:spPr>
          <a:xfrm>
            <a:off x="252413" y="5651500"/>
            <a:ext cx="8639175" cy="954088"/>
          </a:xfrm>
          <a:prstGeom prst="rect">
            <a:avLst/>
          </a:prstGeom>
          <a:solidFill>
            <a:schemeClr val="accent4">
              <a:lumMod val="20000"/>
              <a:lumOff val="80000"/>
            </a:schemeClr>
          </a:solidFill>
          <a:ln>
            <a:solidFill>
              <a:schemeClr val="bg1">
                <a:lumMod val="50000"/>
              </a:schemeClr>
            </a:solidFill>
          </a:ln>
        </p:spPr>
        <p:txBody>
          <a:bodyPr anchor="ctr">
            <a:spAutoFit/>
          </a:bodyPr>
          <a:lstStyle/>
          <a:p>
            <a:pPr marL="177800" indent="179388" fontAlgn="auto">
              <a:spcBef>
                <a:spcPts val="0"/>
              </a:spcBef>
              <a:spcAft>
                <a:spcPts val="0"/>
              </a:spcAft>
              <a:defRPr/>
            </a:pPr>
            <a:r>
              <a:rPr lang="ru-RU" sz="2800" dirty="0">
                <a:latin typeface="+mn-lt"/>
              </a:rPr>
              <a:t>Строительство крепостей для обороны от степняков-кочевников</a:t>
            </a:r>
            <a:endParaRPr lang="ru-RU" sz="2800" dirty="0">
              <a:latin typeface="+mn-lt"/>
            </a:endParaRPr>
          </a:p>
        </p:txBody>
      </p:sp>
      <p:sp>
        <p:nvSpPr>
          <p:cNvPr id="12" name="Прямоугольник 11"/>
          <p:cNvSpPr/>
          <p:nvPr/>
        </p:nvSpPr>
        <p:spPr>
          <a:xfrm>
            <a:off x="252413" y="5651500"/>
            <a:ext cx="8639175" cy="954088"/>
          </a:xfrm>
          <a:prstGeom prst="rect">
            <a:avLst/>
          </a:prstGeom>
          <a:solidFill>
            <a:schemeClr val="accent4">
              <a:lumMod val="20000"/>
              <a:lumOff val="80000"/>
            </a:schemeClr>
          </a:solidFill>
          <a:ln>
            <a:solidFill>
              <a:schemeClr val="bg1">
                <a:lumMod val="50000"/>
              </a:schemeClr>
            </a:solidFill>
          </a:ln>
        </p:spPr>
        <p:txBody>
          <a:bodyPr anchor="ctr">
            <a:spAutoFit/>
          </a:bodyPr>
          <a:lstStyle/>
          <a:p>
            <a:pPr marL="177800" indent="179388"/>
            <a:r>
              <a:rPr lang="ru-RU" sz="2800">
                <a:latin typeface="Comic Sans MS" pitchFamily="66" charset="0"/>
              </a:rPr>
              <a:t>Военные походы против Византии, Болгарии, Хазарии и Волжской Булгарии.</a:t>
            </a:r>
          </a:p>
        </p:txBody>
      </p:sp>
      <p:sp>
        <p:nvSpPr>
          <p:cNvPr id="13" name="TextBox 12"/>
          <p:cNvSpPr txBox="1"/>
          <p:nvPr/>
        </p:nvSpPr>
        <p:spPr>
          <a:xfrm>
            <a:off x="709274" y="5004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4" name="TextBox 13"/>
          <p:cNvSpPr txBox="1"/>
          <p:nvPr/>
        </p:nvSpPr>
        <p:spPr>
          <a:xfrm>
            <a:off x="2537855" y="5004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4" name="TextBox 23"/>
          <p:cNvSpPr txBox="1"/>
          <p:nvPr/>
        </p:nvSpPr>
        <p:spPr>
          <a:xfrm>
            <a:off x="4366654" y="5004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6" name="TextBox 25"/>
          <p:cNvSpPr txBox="1"/>
          <p:nvPr/>
        </p:nvSpPr>
        <p:spPr>
          <a:xfrm>
            <a:off x="6174074" y="5004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7" name="TextBox 26"/>
          <p:cNvSpPr txBox="1"/>
          <p:nvPr/>
        </p:nvSpPr>
        <p:spPr>
          <a:xfrm>
            <a:off x="8024475" y="5004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5</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8" name="Прямоугольник 27"/>
          <p:cNvSpPr/>
          <p:nvPr/>
        </p:nvSpPr>
        <p:spPr>
          <a:xfrm>
            <a:off x="7501896" y="4567507"/>
            <a:ext cx="1455848"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Ярослав</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9" name="Рисунок 28"/>
          <p:cNvPicPr>
            <a:picLocks noChangeAspect="1"/>
          </p:cNvPicPr>
          <p:nvPr/>
        </p:nvPicPr>
        <p:blipFill rotWithShape="1">
          <a:blip r:embed="rId6" cstate="email">
            <a:extLst>
              <a:ext uri="{28A0092B-C50C-407E-A947-70E740481C1C}"/>
            </a:extLst>
          </a:blip>
          <a:srcRect/>
          <a:stretch/>
        </p:blipFill>
        <p:spPr>
          <a:xfrm>
            <a:off x="7545600" y="2196000"/>
            <a:ext cx="1344960"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Рисунок 15"/>
          <p:cNvPicPr>
            <a:picLocks noChangeAspect="1"/>
          </p:cNvPicPr>
          <p:nvPr/>
        </p:nvPicPr>
        <p:blipFill rotWithShape="1">
          <a:blip r:embed="rId7" cstate="email">
            <a:extLst>
              <a:ext uri="{28A0092B-C50C-407E-A947-70E740481C1C}"/>
            </a:extLst>
          </a:blip>
          <a:srcRect/>
          <a:stretch/>
        </p:blipFill>
        <p:spPr>
          <a:xfrm>
            <a:off x="2066400" y="2196000"/>
            <a:ext cx="1344440"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Рисунок 16"/>
          <p:cNvPicPr>
            <a:picLocks noChangeAspect="1"/>
          </p:cNvPicPr>
          <p:nvPr/>
        </p:nvPicPr>
        <p:blipFill rotWithShape="1">
          <a:blip r:embed="rId8" cstate="email">
            <a:extLst>
              <a:ext uri="{28A0092B-C50C-407E-A947-70E740481C1C}"/>
            </a:extLst>
          </a:blip>
          <a:srcRect/>
          <a:stretch/>
        </p:blipFill>
        <p:spPr>
          <a:xfrm>
            <a:off x="3888000" y="2196000"/>
            <a:ext cx="1344440"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Рисунок 17"/>
          <p:cNvPicPr>
            <a:picLocks noChangeAspect="1"/>
          </p:cNvPicPr>
          <p:nvPr/>
        </p:nvPicPr>
        <p:blipFill rotWithShape="1">
          <a:blip r:embed="rId9" cstate="email">
            <a:extLst>
              <a:ext uri="{28A0092B-C50C-407E-A947-70E740481C1C}"/>
            </a:extLst>
          </a:blip>
          <a:srcRect/>
          <a:stretch/>
        </p:blipFill>
        <p:spPr>
          <a:xfrm>
            <a:off x="5695200" y="2196000"/>
            <a:ext cx="1344959"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Прямоугольник 42"/>
          <p:cNvSpPr/>
          <p:nvPr/>
        </p:nvSpPr>
        <p:spPr>
          <a:xfrm>
            <a:off x="5496805" y="4514108"/>
            <a:ext cx="1803699"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Святополк</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Три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сына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Ярослава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6627"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07395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Русь и «земля половецкая</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Скругленный прямоугольник 5"/>
          <p:cNvSpPr/>
          <p:nvPr/>
        </p:nvSpPr>
        <p:spPr>
          <a:xfrm>
            <a:off x="252000" y="4509120"/>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Усобицы внуков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Ярослава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252413" y="981075"/>
            <a:ext cx="8639175" cy="5759450"/>
          </a:xfrm>
          <a:prstGeom prst="rect">
            <a:avLst/>
          </a:prstGeom>
          <a:noFill/>
          <a:ln w="9525">
            <a:solidFill>
              <a:schemeClr val="tx1"/>
            </a:solidFill>
            <a:miter lim="800000"/>
            <a:headEnd/>
            <a:tailEnd/>
          </a:ln>
        </p:spPr>
      </p:pic>
      <p:sp>
        <p:nvSpPr>
          <p:cNvPr id="9" name="Скругленный прямоугольник 8"/>
          <p:cNvSpPr/>
          <p:nvPr/>
        </p:nvSpPr>
        <p:spPr>
          <a:xfrm>
            <a:off x="252000" y="980728"/>
            <a:ext cx="8640000" cy="1009471"/>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 </a:t>
            </a:r>
            <a:r>
              <a:rPr lang="ru-RU" sz="2800">
                <a:latin typeface="Comic Sans MS" pitchFamily="66" charset="0"/>
              </a:rPr>
              <a:t>Проследи, как распределились земли по завещанию Ярослава.</a:t>
            </a:r>
          </a:p>
        </p:txBody>
      </p:sp>
      <p:pic>
        <p:nvPicPr>
          <p:cNvPr id="28677"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ТРИ СЫНА ЯРОСЛАВА</a:t>
            </a:r>
            <a:endParaRPr lang="ru-RU" dirty="0"/>
          </a:p>
        </p:txBody>
      </p:sp>
      <p:sp>
        <p:nvSpPr>
          <p:cNvPr id="5" name="Овал 4"/>
          <p:cNvSpPr>
            <a:spLocks noChangeAspect="1"/>
          </p:cNvSpPr>
          <p:nvPr/>
        </p:nvSpPr>
        <p:spPr>
          <a:xfrm>
            <a:off x="3113088" y="4581525"/>
            <a:ext cx="180975" cy="179388"/>
          </a:xfrm>
          <a:prstGeom prst="ellipse">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a:spLocks noChangeAspect="1"/>
          </p:cNvSpPr>
          <p:nvPr/>
        </p:nvSpPr>
        <p:spPr>
          <a:xfrm>
            <a:off x="3446463" y="4751388"/>
            <a:ext cx="179387" cy="180975"/>
          </a:xfrm>
          <a:prstGeom prst="ellipse">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a:spLocks noChangeAspect="1"/>
          </p:cNvSpPr>
          <p:nvPr/>
        </p:nvSpPr>
        <p:spPr>
          <a:xfrm>
            <a:off x="3446463" y="4427538"/>
            <a:ext cx="179387" cy="180975"/>
          </a:xfrm>
          <a:prstGeom prst="ellipse">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кругленный прямоугольник 5"/>
          <p:cNvSpPr/>
          <p:nvPr/>
        </p:nvSpPr>
        <p:spPr>
          <a:xfrm>
            <a:off x="1762570" y="4505428"/>
            <a:ext cx="1351280" cy="408623"/>
          </a:xfrm>
          <a:prstGeom prst="roundRect">
            <a:avLst/>
          </a:prstGeom>
          <a:solidFill>
            <a:schemeClr val="accent4">
              <a:lumMod val="20000"/>
              <a:lumOff val="80000"/>
            </a:schemeClr>
          </a:solidFill>
          <a:ln>
            <a:solidFill>
              <a:schemeClr val="bg1">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solidFill>
                  <a:srgbClr val="FF0000"/>
                </a:solidFill>
                <a:effectLst>
                  <a:outerShdw blurRad="76200" dist="50800" dir="5400000" algn="tl" rotWithShape="0">
                    <a:srgbClr val="000000">
                      <a:alpha val="65000"/>
                    </a:srgbClr>
                  </a:outerShdw>
                </a:effectLst>
                <a:latin typeface="+mn-lt"/>
              </a:rPr>
              <a:t>ИЗЯСЛАВ</a:t>
            </a:r>
            <a:endParaRPr lang="ru-RU" b="1" spc="50" dirty="0">
              <a:ln w="11430"/>
              <a:solidFill>
                <a:srgbClr val="FF0000"/>
              </a:solidFill>
              <a:effectLst>
                <a:outerShdw blurRad="76200" dist="50800" dir="5400000" algn="tl" rotWithShape="0">
                  <a:srgbClr val="000000">
                    <a:alpha val="65000"/>
                  </a:srgbClr>
                </a:outerShdw>
              </a:effectLst>
              <a:latin typeface="+mn-lt"/>
            </a:endParaRPr>
          </a:p>
        </p:txBody>
      </p:sp>
      <p:sp>
        <p:nvSpPr>
          <p:cNvPr id="7" name="Скругленный прямоугольник 6"/>
          <p:cNvSpPr/>
          <p:nvPr/>
        </p:nvSpPr>
        <p:spPr>
          <a:xfrm>
            <a:off x="3626250" y="4901441"/>
            <a:ext cx="1678454" cy="408623"/>
          </a:xfrm>
          <a:prstGeom prst="roundRect">
            <a:avLst/>
          </a:prstGeom>
          <a:solidFill>
            <a:schemeClr val="accent4">
              <a:lumMod val="20000"/>
              <a:lumOff val="80000"/>
            </a:schemeClr>
          </a:solidFill>
          <a:ln>
            <a:solidFill>
              <a:schemeClr val="bg1">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solidFill>
                  <a:srgbClr val="FF0000"/>
                </a:solidFill>
                <a:effectLst>
                  <a:outerShdw blurRad="76200" dist="50800" dir="5400000" algn="tl" rotWithShape="0">
                    <a:srgbClr val="000000">
                      <a:alpha val="65000"/>
                    </a:srgbClr>
                  </a:outerShdw>
                </a:effectLst>
                <a:latin typeface="+mn-lt"/>
              </a:rPr>
              <a:t>СВЯТОСЛАВ</a:t>
            </a:r>
            <a:endParaRPr lang="ru-RU" b="1" spc="50" dirty="0">
              <a:ln w="11430"/>
              <a:solidFill>
                <a:srgbClr val="FF0000"/>
              </a:solidFill>
              <a:effectLst>
                <a:outerShdw blurRad="76200" dist="50800" dir="5400000" algn="tl" rotWithShape="0">
                  <a:srgbClr val="000000">
                    <a:alpha val="65000"/>
                  </a:srgbClr>
                </a:outerShdw>
              </a:effectLst>
              <a:latin typeface="+mn-lt"/>
            </a:endParaRPr>
          </a:p>
        </p:txBody>
      </p:sp>
      <p:sp>
        <p:nvSpPr>
          <p:cNvPr id="13" name="Скругленный прямоугольник 12"/>
          <p:cNvSpPr/>
          <p:nvPr/>
        </p:nvSpPr>
        <p:spPr>
          <a:xfrm>
            <a:off x="3536250" y="3986858"/>
            <a:ext cx="1560805" cy="408623"/>
          </a:xfrm>
          <a:prstGeom prst="roundRect">
            <a:avLst/>
          </a:prstGeom>
          <a:solidFill>
            <a:schemeClr val="accent4">
              <a:lumMod val="20000"/>
              <a:lumOff val="80000"/>
            </a:schemeClr>
          </a:solidFill>
          <a:ln>
            <a:solidFill>
              <a:schemeClr val="bg1">
                <a:lumMod val="50000"/>
              </a:schemeClr>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solidFill>
                  <a:srgbClr val="FF0000"/>
                </a:solidFill>
                <a:effectLst>
                  <a:outerShdw blurRad="76200" dist="50800" dir="5400000" algn="tl" rotWithShape="0">
                    <a:srgbClr val="000000">
                      <a:alpha val="65000"/>
                    </a:srgbClr>
                  </a:outerShdw>
                </a:effectLst>
                <a:latin typeface="+mn-lt"/>
              </a:rPr>
              <a:t>ВСЕВОЛОД</a:t>
            </a:r>
            <a:endParaRPr lang="ru-RU" b="1" spc="50" dirty="0">
              <a:ln w="11430"/>
              <a:solidFill>
                <a:srgbClr val="FF0000"/>
              </a:soli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1209"/>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600" b="1">
                <a:solidFill>
                  <a:srgbClr val="0070C0"/>
                </a:solidFill>
                <a:latin typeface="Comic Sans MS" pitchFamily="66" charset="0"/>
              </a:rPr>
              <a:t>Повышенный</a:t>
            </a:r>
            <a:r>
              <a:rPr lang="ru-RU"/>
              <a:t> </a:t>
            </a:r>
            <a:r>
              <a:rPr lang="ru-RU" sz="2600" b="1">
                <a:solidFill>
                  <a:srgbClr val="0070C0"/>
                </a:solidFill>
                <a:latin typeface="Comic Sans MS" pitchFamily="66" charset="0"/>
              </a:rPr>
              <a:t>уровень.</a:t>
            </a:r>
            <a:r>
              <a:rPr lang="ru-RU" sz="2600">
                <a:solidFill>
                  <a:srgbClr val="0070C0"/>
                </a:solidFill>
                <a:latin typeface="Comic Sans MS" pitchFamily="66" charset="0"/>
              </a:rPr>
              <a:t> </a:t>
            </a:r>
            <a:r>
              <a:rPr lang="ru-RU" sz="2600">
                <a:latin typeface="Comic Sans MS" pitchFamily="66" charset="0"/>
              </a:rPr>
              <a:t>С помощью учебника объясни, как и почему сыновья Ярослава Мудрого нарушили порядок престолонаследия своего отца.</a:t>
            </a:r>
          </a:p>
        </p:txBody>
      </p:sp>
      <p:pic>
        <p:nvPicPr>
          <p:cNvPr id="3072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ТРИ СЫНА ЯРОСЛАВА</a:t>
            </a:r>
            <a:endParaRPr lang="ru-RU" dirty="0"/>
          </a:p>
        </p:txBody>
      </p:sp>
      <p:graphicFrame>
        <p:nvGraphicFramePr>
          <p:cNvPr id="30739" name="Group 19"/>
          <p:cNvGraphicFramePr>
            <a:graphicFrameLocks noGrp="1"/>
          </p:cNvGraphicFramePr>
          <p:nvPr/>
        </p:nvGraphicFramePr>
        <p:xfrm>
          <a:off x="252413" y="5084763"/>
          <a:ext cx="8639175" cy="1641475"/>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graphicFrame>
        <p:nvGraphicFramePr>
          <p:cNvPr id="6" name="Схема 5"/>
          <p:cNvGraphicFramePr/>
          <p:nvPr/>
        </p:nvGraphicFramePr>
        <p:xfrm>
          <a:off x="252000" y="2484000"/>
          <a:ext cx="8640000" cy="25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28026</TotalTime>
  <Words>985</Words>
  <Application>Microsoft Office PowerPoint</Application>
  <PresentationFormat>Экран (4:3)</PresentationFormat>
  <Paragraphs>137</Paragraphs>
  <Slides>17</Slides>
  <Notes>17</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17</vt:i4>
      </vt:variant>
    </vt:vector>
  </HeadingPairs>
  <TitlesOfParts>
    <vt:vector size="26" baseType="lpstr">
      <vt:lpstr>Comic Sans MS</vt:lpstr>
      <vt:lpstr>Arial</vt:lpstr>
      <vt:lpstr>Calibri</vt:lpstr>
      <vt:lpstr>Times New Roman</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НАЧАЛО РАСПАДА ДРЕВНЕРУССКОГО ГОСУДАРСТВА</dc:title>
  <dc:creator>Telli</dc:creator>
  <cp:lastModifiedBy>Admin</cp:lastModifiedBy>
  <cp:revision>1109</cp:revision>
  <dcterms:created xsi:type="dcterms:W3CDTF">2012-04-06T18:00:09Z</dcterms:created>
  <dcterms:modified xsi:type="dcterms:W3CDTF">2014-02-11T11:35:22Z</dcterms:modified>
</cp:coreProperties>
</file>